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34" r:id="rId1"/>
  </p:sldMasterIdLst>
  <p:sldIdLst>
    <p:sldId id="256" r:id="rId2"/>
    <p:sldId id="257" r:id="rId3"/>
    <p:sldId id="264" r:id="rId4"/>
    <p:sldId id="277" r:id="rId5"/>
    <p:sldId id="278" r:id="rId6"/>
    <p:sldId id="290" r:id="rId7"/>
    <p:sldId id="279" r:id="rId8"/>
    <p:sldId id="280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7" r:id="rId20"/>
    <p:sldId id="292" r:id="rId21"/>
    <p:sldId id="258" r:id="rId22"/>
    <p:sldId id="259" r:id="rId23"/>
    <p:sldId id="260" r:id="rId24"/>
    <p:sldId id="262" r:id="rId25"/>
    <p:sldId id="289" r:id="rId26"/>
    <p:sldId id="281" r:id="rId27"/>
    <p:sldId id="282" r:id="rId28"/>
    <p:sldId id="283" r:id="rId29"/>
    <p:sldId id="284" r:id="rId30"/>
    <p:sldId id="287" r:id="rId31"/>
    <p:sldId id="288" r:id="rId32"/>
    <p:sldId id="286" r:id="rId33"/>
    <p:sldId id="285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C3487-9A6B-6688-B43B-0CDEEB958832}" v="18" dt="2024-10-26T16:26:32.917"/>
    <p1510:client id="{2263C2B1-55CA-AC60-7534-72106C6BF4C4}" v="5" dt="2024-10-26T21:45:38.712"/>
    <p1510:client id="{46533148-4873-4107-BE3E-E488DA953B15}" v="734" dt="2024-10-26T21:45:05.671"/>
    <p1510:client id="{A3061B5F-F388-913A-0622-2A2012294BA7}" v="314" dt="2024-10-26T20:31:34.835"/>
    <p1510:client id="{A7F495BC-FEAE-9803-58B7-E4E3FEB90DD7}" v="7" dt="2024-10-26T21:52:48.414"/>
    <p1510:client id="{AA09DD4B-CA68-7846-B225-57C342715E4B}" v="1442" dt="2024-10-26T16:13:32.319"/>
    <p1510:client id="{C46D58E9-BA00-43D3-A39A-1A575DAF9258}" v="510" dt="2024-10-26T21:40:09.944"/>
    <p1510:client id="{D1A18E4F-19FE-DE4D-AC39-23C1AA88D171}" v="637" dt="2024-10-26T21:51:19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no Marmeleiro (1190922)" userId="8e334932-fe16-489d-82ae-1c368c2a518e" providerId="ADAL" clId="{46533148-4873-4107-BE3E-E488DA953B15}"/>
    <pc:docChg chg="undo custSel addSld modSld sldOrd">
      <pc:chgData name="Nuno Marmeleiro (1190922)" userId="8e334932-fe16-489d-82ae-1c368c2a518e" providerId="ADAL" clId="{46533148-4873-4107-BE3E-E488DA953B15}" dt="2024-10-26T21:45:05.671" v="737" actId="1076"/>
      <pc:docMkLst>
        <pc:docMk/>
      </pc:docMkLst>
      <pc:sldChg chg="addSp modSp mod setBg">
        <pc:chgData name="Nuno Marmeleiro (1190922)" userId="8e334932-fe16-489d-82ae-1c368c2a518e" providerId="ADAL" clId="{46533148-4873-4107-BE3E-E488DA953B15}" dt="2024-10-26T20:53:09.790" v="229" actId="26606"/>
        <pc:sldMkLst>
          <pc:docMk/>
          <pc:sldMk cId="2306332991" sldId="257"/>
        </pc:sldMkLst>
        <pc:spChg chg="mod">
          <ac:chgData name="Nuno Marmeleiro (1190922)" userId="8e334932-fe16-489d-82ae-1c368c2a518e" providerId="ADAL" clId="{46533148-4873-4107-BE3E-E488DA953B15}" dt="2024-10-26T20:53:09.790" v="229" actId="26606"/>
          <ac:spMkLst>
            <pc:docMk/>
            <pc:sldMk cId="2306332991" sldId="257"/>
            <ac:spMk id="2" creationId="{24EC7C56-52AE-2503-D1BE-8F29E42B7464}"/>
          </ac:spMkLst>
        </pc:spChg>
        <pc:spChg chg="add">
          <ac:chgData name="Nuno Marmeleiro (1190922)" userId="8e334932-fe16-489d-82ae-1c368c2a518e" providerId="ADAL" clId="{46533148-4873-4107-BE3E-E488DA953B15}" dt="2024-10-26T20:53:09.790" v="229" actId="26606"/>
          <ac:spMkLst>
            <pc:docMk/>
            <pc:sldMk cId="2306332991" sldId="257"/>
            <ac:spMk id="10" creationId="{10419CA0-BFB4-4390-AB8F-5DBFCA45D4D0}"/>
          </ac:spMkLst>
        </pc:spChg>
        <pc:spChg chg="add">
          <ac:chgData name="Nuno Marmeleiro (1190922)" userId="8e334932-fe16-489d-82ae-1c368c2a518e" providerId="ADAL" clId="{46533148-4873-4107-BE3E-E488DA953B15}" dt="2024-10-26T20:53:09.790" v="229" actId="26606"/>
          <ac:spMkLst>
            <pc:docMk/>
            <pc:sldMk cId="2306332991" sldId="257"/>
            <ac:spMk id="15" creationId="{596E9C81-ACBE-459E-A7D5-2BB824B68FDA}"/>
          </ac:spMkLst>
        </pc:spChg>
        <pc:grpChg chg="add">
          <ac:chgData name="Nuno Marmeleiro (1190922)" userId="8e334932-fe16-489d-82ae-1c368c2a518e" providerId="ADAL" clId="{46533148-4873-4107-BE3E-E488DA953B15}" dt="2024-10-26T20:53:09.790" v="229" actId="26606"/>
          <ac:grpSpMkLst>
            <pc:docMk/>
            <pc:sldMk cId="2306332991" sldId="257"/>
            <ac:grpSpMk id="18" creationId="{CEBDCB18-ABE5-43B0-8B68-89FEDAECB8B0}"/>
          </ac:grpSpMkLst>
        </pc:grpChg>
        <pc:graphicFrameChg chg="mod ord modGraphic">
          <ac:chgData name="Nuno Marmeleiro (1190922)" userId="8e334932-fe16-489d-82ae-1c368c2a518e" providerId="ADAL" clId="{46533148-4873-4107-BE3E-E488DA953B15}" dt="2024-10-26T20:53:09.790" v="229" actId="26606"/>
          <ac:graphicFrameMkLst>
            <pc:docMk/>
            <pc:sldMk cId="2306332991" sldId="257"/>
            <ac:graphicFrameMk id="7" creationId="{5E279E7F-016A-E8B1-82D0-278501B99B7E}"/>
          </ac:graphicFrameMkLst>
        </pc:graphicFrameChg>
        <pc:picChg chg="mod">
          <ac:chgData name="Nuno Marmeleiro (1190922)" userId="8e334932-fe16-489d-82ae-1c368c2a518e" providerId="ADAL" clId="{46533148-4873-4107-BE3E-E488DA953B15}" dt="2024-10-26T20:53:09.790" v="229" actId="26606"/>
          <ac:picMkLst>
            <pc:docMk/>
            <pc:sldMk cId="2306332991" sldId="257"/>
            <ac:picMk id="4" creationId="{8AE9C0D1-B80F-0BA7-7565-F92F9D35A82F}"/>
          </ac:picMkLst>
        </pc:picChg>
        <pc:picChg chg="add">
          <ac:chgData name="Nuno Marmeleiro (1190922)" userId="8e334932-fe16-489d-82ae-1c368c2a518e" providerId="ADAL" clId="{46533148-4873-4107-BE3E-E488DA953B15}" dt="2024-10-26T20:53:09.790" v="229" actId="26606"/>
          <ac:picMkLst>
            <pc:docMk/>
            <pc:sldMk cId="2306332991" sldId="257"/>
            <ac:picMk id="30" creationId="{08EC5C75-E28F-4899-9C2E-39431B82B740}"/>
          </ac:picMkLst>
        </pc:picChg>
        <pc:cxnChg chg="add">
          <ac:chgData name="Nuno Marmeleiro (1190922)" userId="8e334932-fe16-489d-82ae-1c368c2a518e" providerId="ADAL" clId="{46533148-4873-4107-BE3E-E488DA953B15}" dt="2024-10-26T20:53:09.790" v="229" actId="26606"/>
          <ac:cxnSpMkLst>
            <pc:docMk/>
            <pc:sldMk cId="2306332991" sldId="257"/>
            <ac:cxnSpMk id="13" creationId="{5CF4C623-16D7-4722-8EFB-A5B0E3BC077D}"/>
          </ac:cxnSpMkLst>
        </pc:cxnChg>
        <pc:cxnChg chg="add">
          <ac:chgData name="Nuno Marmeleiro (1190922)" userId="8e334932-fe16-489d-82ae-1c368c2a518e" providerId="ADAL" clId="{46533148-4873-4107-BE3E-E488DA953B15}" dt="2024-10-26T20:53:09.790" v="229" actId="26606"/>
          <ac:cxnSpMkLst>
            <pc:docMk/>
            <pc:sldMk cId="2306332991" sldId="257"/>
            <ac:cxnSpMk id="24" creationId="{46AAE0A1-60AD-4190-B85D-2DD8148369C7}"/>
          </ac:cxnSpMkLst>
        </pc:cxnChg>
      </pc:sldChg>
      <pc:sldChg chg="addSp delSp modSp mod">
        <pc:chgData name="Nuno Marmeleiro (1190922)" userId="8e334932-fe16-489d-82ae-1c368c2a518e" providerId="ADAL" clId="{46533148-4873-4107-BE3E-E488DA953B15}" dt="2024-10-26T19:47:24.283" v="209" actId="1076"/>
        <pc:sldMkLst>
          <pc:docMk/>
          <pc:sldMk cId="2714404817" sldId="258"/>
        </pc:sldMkLst>
        <pc:spChg chg="mod">
          <ac:chgData name="Nuno Marmeleiro (1190922)" userId="8e334932-fe16-489d-82ae-1c368c2a518e" providerId="ADAL" clId="{46533148-4873-4107-BE3E-E488DA953B15}" dt="2024-10-26T19:47:24.283" v="209" actId="1076"/>
          <ac:spMkLst>
            <pc:docMk/>
            <pc:sldMk cId="2714404817" sldId="258"/>
            <ac:spMk id="3" creationId="{04F010B8-36A9-DF78-04B3-85436F516B35}"/>
          </ac:spMkLst>
        </pc:spChg>
        <pc:spChg chg="add mod">
          <ac:chgData name="Nuno Marmeleiro (1190922)" userId="8e334932-fe16-489d-82ae-1c368c2a518e" providerId="ADAL" clId="{46533148-4873-4107-BE3E-E488DA953B15}" dt="2024-10-26T19:47:21.602" v="207" actId="1076"/>
          <ac:spMkLst>
            <pc:docMk/>
            <pc:sldMk cId="2714404817" sldId="258"/>
            <ac:spMk id="6" creationId="{04E78B65-54CF-A02B-1D0E-51C3A9A4A749}"/>
          </ac:spMkLst>
        </pc:spChg>
        <pc:picChg chg="del">
          <ac:chgData name="Nuno Marmeleiro (1190922)" userId="8e334932-fe16-489d-82ae-1c368c2a518e" providerId="ADAL" clId="{46533148-4873-4107-BE3E-E488DA953B15}" dt="2024-10-26T19:46:40.894" v="199" actId="21"/>
          <ac:picMkLst>
            <pc:docMk/>
            <pc:sldMk cId="2714404817" sldId="258"/>
            <ac:picMk id="9" creationId="{17FA88AC-E95A-A805-CC40-27CFA9743E70}"/>
          </ac:picMkLst>
        </pc:picChg>
      </pc:sldChg>
      <pc:sldChg chg="addSp delSp modSp mod">
        <pc:chgData name="Nuno Marmeleiro (1190922)" userId="8e334932-fe16-489d-82ae-1c368c2a518e" providerId="ADAL" clId="{46533148-4873-4107-BE3E-E488DA953B15}" dt="2024-10-26T20:25:13.672" v="222" actId="1076"/>
        <pc:sldMkLst>
          <pc:docMk/>
          <pc:sldMk cId="2661941353" sldId="259"/>
        </pc:sldMkLst>
        <pc:spChg chg="add del mod">
          <ac:chgData name="Nuno Marmeleiro (1190922)" userId="8e334932-fe16-489d-82ae-1c368c2a518e" providerId="ADAL" clId="{46533148-4873-4107-BE3E-E488DA953B15}" dt="2024-10-26T20:24:47.167" v="219" actId="478"/>
          <ac:spMkLst>
            <pc:docMk/>
            <pc:sldMk cId="2661941353" sldId="259"/>
            <ac:spMk id="13" creationId="{683B6B38-3150-0C95-AA52-2CCBE3AA3AB0}"/>
          </ac:spMkLst>
        </pc:spChg>
        <pc:graphicFrameChg chg="del mod modGraphic">
          <ac:chgData name="Nuno Marmeleiro (1190922)" userId="8e334932-fe16-489d-82ae-1c368c2a518e" providerId="ADAL" clId="{46533148-4873-4107-BE3E-E488DA953B15}" dt="2024-10-26T20:24:39.085" v="218" actId="478"/>
          <ac:graphicFrameMkLst>
            <pc:docMk/>
            <pc:sldMk cId="2661941353" sldId="259"/>
            <ac:graphicFrameMk id="3" creationId="{E08E2DA8-D5DA-B018-2B96-92AA36691EBB}"/>
          </ac:graphicFrameMkLst>
        </pc:graphicFrameChg>
        <pc:graphicFrameChg chg="add mod modGraphic">
          <ac:chgData name="Nuno Marmeleiro (1190922)" userId="8e334932-fe16-489d-82ae-1c368c2a518e" providerId="ADAL" clId="{46533148-4873-4107-BE3E-E488DA953B15}" dt="2024-10-26T20:25:13.672" v="222" actId="1076"/>
          <ac:graphicFrameMkLst>
            <pc:docMk/>
            <pc:sldMk cId="2661941353" sldId="259"/>
            <ac:graphicFrameMk id="11" creationId="{02A2FB89-417C-620A-EBB2-186ACDB1CFC8}"/>
          </ac:graphicFrameMkLst>
        </pc:graphicFrameChg>
      </pc:sldChg>
      <pc:sldChg chg="addSp delSp modSp mod">
        <pc:chgData name="Nuno Marmeleiro (1190922)" userId="8e334932-fe16-489d-82ae-1c368c2a518e" providerId="ADAL" clId="{46533148-4873-4107-BE3E-E488DA953B15}" dt="2024-10-26T21:19:01.531" v="730" actId="1076"/>
        <pc:sldMkLst>
          <pc:docMk/>
          <pc:sldMk cId="1081770359" sldId="260"/>
        </pc:sldMkLst>
        <pc:picChg chg="mod">
          <ac:chgData name="Nuno Marmeleiro (1190922)" userId="8e334932-fe16-489d-82ae-1c368c2a518e" providerId="ADAL" clId="{46533148-4873-4107-BE3E-E488DA953B15}" dt="2024-10-26T21:19:01.531" v="730" actId="1076"/>
          <ac:picMkLst>
            <pc:docMk/>
            <pc:sldMk cId="1081770359" sldId="260"/>
            <ac:picMk id="4" creationId="{310D7102-7DB4-47A7-1476-A8A8EA1FA4E2}"/>
          </ac:picMkLst>
        </pc:picChg>
        <pc:picChg chg="add del mod">
          <ac:chgData name="Nuno Marmeleiro (1190922)" userId="8e334932-fe16-489d-82ae-1c368c2a518e" providerId="ADAL" clId="{46533148-4873-4107-BE3E-E488DA953B15}" dt="2024-10-26T21:18:47.695" v="724" actId="478"/>
          <ac:picMkLst>
            <pc:docMk/>
            <pc:sldMk cId="1081770359" sldId="260"/>
            <ac:picMk id="7" creationId="{0BD838F4-6254-D03F-44DA-6E911D7D6735}"/>
          </ac:picMkLst>
        </pc:picChg>
        <pc:picChg chg="add del mod">
          <ac:chgData name="Nuno Marmeleiro (1190922)" userId="8e334932-fe16-489d-82ae-1c368c2a518e" providerId="ADAL" clId="{46533148-4873-4107-BE3E-E488DA953B15}" dt="2024-10-26T21:18:59.215" v="729" actId="478"/>
          <ac:picMkLst>
            <pc:docMk/>
            <pc:sldMk cId="1081770359" sldId="260"/>
            <ac:picMk id="8" creationId="{FD68E92B-9944-2B26-630D-9BA1CCEAFD8F}"/>
          </ac:picMkLst>
        </pc:picChg>
      </pc:sldChg>
      <pc:sldChg chg="addSp delSp modSp mod">
        <pc:chgData name="Nuno Marmeleiro (1190922)" userId="8e334932-fe16-489d-82ae-1c368c2a518e" providerId="ADAL" clId="{46533148-4873-4107-BE3E-E488DA953B15}" dt="2024-10-26T19:40:25.964" v="49" actId="14100"/>
        <pc:sldMkLst>
          <pc:docMk/>
          <pc:sldMk cId="774403975" sldId="266"/>
        </pc:sldMkLst>
        <pc:spChg chg="del">
          <ac:chgData name="Nuno Marmeleiro (1190922)" userId="8e334932-fe16-489d-82ae-1c368c2a518e" providerId="ADAL" clId="{46533148-4873-4107-BE3E-E488DA953B15}" dt="2024-10-26T19:39:24.337" v="35"/>
          <ac:spMkLst>
            <pc:docMk/>
            <pc:sldMk cId="774403975" sldId="266"/>
            <ac:spMk id="8" creationId="{19979DA4-60CE-97D7-280B-509506F90D05}"/>
          </ac:spMkLst>
        </pc:spChg>
        <pc:picChg chg="add mod">
          <ac:chgData name="Nuno Marmeleiro (1190922)" userId="8e334932-fe16-489d-82ae-1c368c2a518e" providerId="ADAL" clId="{46533148-4873-4107-BE3E-E488DA953B15}" dt="2024-10-26T19:40:25.964" v="49" actId="14100"/>
          <ac:picMkLst>
            <pc:docMk/>
            <pc:sldMk cId="774403975" sldId="266"/>
            <ac:picMk id="4" creationId="{12B04DDA-66D9-3627-28B1-65EED8428CED}"/>
          </ac:picMkLst>
        </pc:picChg>
      </pc:sldChg>
      <pc:sldChg chg="addSp delSp modSp mod">
        <pc:chgData name="Nuno Marmeleiro (1190922)" userId="8e334932-fe16-489d-82ae-1c368c2a518e" providerId="ADAL" clId="{46533148-4873-4107-BE3E-E488DA953B15}" dt="2024-10-26T21:45:05.671" v="737" actId="1076"/>
        <pc:sldMkLst>
          <pc:docMk/>
          <pc:sldMk cId="2395592344" sldId="267"/>
        </pc:sldMkLst>
        <pc:picChg chg="mod">
          <ac:chgData name="Nuno Marmeleiro (1190922)" userId="8e334932-fe16-489d-82ae-1c368c2a518e" providerId="ADAL" clId="{46533148-4873-4107-BE3E-E488DA953B15}" dt="2024-10-26T19:38:15.757" v="34" actId="1076"/>
          <ac:picMkLst>
            <pc:docMk/>
            <pc:sldMk cId="2395592344" sldId="267"/>
            <ac:picMk id="3" creationId="{28E3F56D-F4E1-2525-79D6-4ACED919A09A}"/>
          </ac:picMkLst>
        </pc:picChg>
        <pc:picChg chg="mod">
          <ac:chgData name="Nuno Marmeleiro (1190922)" userId="8e334932-fe16-489d-82ae-1c368c2a518e" providerId="ADAL" clId="{46533148-4873-4107-BE3E-E488DA953B15}" dt="2024-10-26T19:38:12.113" v="33" actId="1076"/>
          <ac:picMkLst>
            <pc:docMk/>
            <pc:sldMk cId="2395592344" sldId="267"/>
            <ac:picMk id="4" creationId="{EF49AD47-1B6C-EDC0-63D4-64073224F504}"/>
          </ac:picMkLst>
        </pc:picChg>
        <pc:picChg chg="add mod">
          <ac:chgData name="Nuno Marmeleiro (1190922)" userId="8e334932-fe16-489d-82ae-1c368c2a518e" providerId="ADAL" clId="{46533148-4873-4107-BE3E-E488DA953B15}" dt="2024-10-26T21:45:05.671" v="737" actId="1076"/>
          <ac:picMkLst>
            <pc:docMk/>
            <pc:sldMk cId="2395592344" sldId="267"/>
            <ac:picMk id="6" creationId="{C8FC2695-9217-6FBF-C088-9D3EC5AC2EFB}"/>
          </ac:picMkLst>
        </pc:picChg>
        <pc:picChg chg="add del mod">
          <ac:chgData name="Nuno Marmeleiro (1190922)" userId="8e334932-fe16-489d-82ae-1c368c2a518e" providerId="ADAL" clId="{46533148-4873-4107-BE3E-E488DA953B15}" dt="2024-10-26T20:36:53.942" v="223" actId="478"/>
          <ac:picMkLst>
            <pc:docMk/>
            <pc:sldMk cId="2395592344" sldId="267"/>
            <ac:picMk id="9" creationId="{17FA88AC-E95A-A805-CC40-27CFA9743E70}"/>
          </ac:picMkLst>
        </pc:picChg>
      </pc:sldChg>
      <pc:sldChg chg="addSp delSp modSp add mod">
        <pc:chgData name="Nuno Marmeleiro (1190922)" userId="8e334932-fe16-489d-82ae-1c368c2a518e" providerId="ADAL" clId="{46533148-4873-4107-BE3E-E488DA953B15}" dt="2024-10-26T19:42:42.108" v="70" actId="20577"/>
        <pc:sldMkLst>
          <pc:docMk/>
          <pc:sldMk cId="2169005967" sldId="268"/>
        </pc:sldMkLst>
        <pc:spChg chg="mod">
          <ac:chgData name="Nuno Marmeleiro (1190922)" userId="8e334932-fe16-489d-82ae-1c368c2a518e" providerId="ADAL" clId="{46533148-4873-4107-BE3E-E488DA953B15}" dt="2024-10-26T19:42:42.108" v="70" actId="20577"/>
          <ac:spMkLst>
            <pc:docMk/>
            <pc:sldMk cId="2169005967" sldId="268"/>
            <ac:spMk id="2" creationId="{7B4526B3-E140-36A1-5AFA-A1294E4410A4}"/>
          </ac:spMkLst>
        </pc:spChg>
        <pc:spChg chg="add del mod">
          <ac:chgData name="Nuno Marmeleiro (1190922)" userId="8e334932-fe16-489d-82ae-1c368c2a518e" providerId="ADAL" clId="{46533148-4873-4107-BE3E-E488DA953B15}" dt="2024-10-26T19:41:02.431" v="52" actId="22"/>
          <ac:spMkLst>
            <pc:docMk/>
            <pc:sldMk cId="2169005967" sldId="268"/>
            <ac:spMk id="5" creationId="{C966EF5E-721F-9A94-A50F-C66138459225}"/>
          </ac:spMkLst>
        </pc:spChg>
        <pc:picChg chg="del">
          <ac:chgData name="Nuno Marmeleiro (1190922)" userId="8e334932-fe16-489d-82ae-1c368c2a518e" providerId="ADAL" clId="{46533148-4873-4107-BE3E-E488DA953B15}" dt="2024-10-26T19:40:44.043" v="51" actId="478"/>
          <ac:picMkLst>
            <pc:docMk/>
            <pc:sldMk cId="2169005967" sldId="268"/>
            <ac:picMk id="4" creationId="{0218B38D-B557-7124-C058-B01CE0272F7A}"/>
          </ac:picMkLst>
        </pc:picChg>
        <pc:picChg chg="add mod ord">
          <ac:chgData name="Nuno Marmeleiro (1190922)" userId="8e334932-fe16-489d-82ae-1c368c2a518e" providerId="ADAL" clId="{46533148-4873-4107-BE3E-E488DA953B15}" dt="2024-10-26T19:41:02.431" v="52" actId="22"/>
          <ac:picMkLst>
            <pc:docMk/>
            <pc:sldMk cId="2169005967" sldId="268"/>
            <ac:picMk id="7" creationId="{4371CF3D-C73F-02B1-EBAC-CF67EAB6669E}"/>
          </ac:picMkLst>
        </pc:picChg>
      </pc:sldChg>
      <pc:sldChg chg="addSp delSp modSp add mod">
        <pc:chgData name="Nuno Marmeleiro (1190922)" userId="8e334932-fe16-489d-82ae-1c368c2a518e" providerId="ADAL" clId="{46533148-4873-4107-BE3E-E488DA953B15}" dt="2024-10-26T19:42:47.486" v="83" actId="20577"/>
        <pc:sldMkLst>
          <pc:docMk/>
          <pc:sldMk cId="1250659327" sldId="269"/>
        </pc:sldMkLst>
        <pc:spChg chg="mod">
          <ac:chgData name="Nuno Marmeleiro (1190922)" userId="8e334932-fe16-489d-82ae-1c368c2a518e" providerId="ADAL" clId="{46533148-4873-4107-BE3E-E488DA953B15}" dt="2024-10-26T19:42:47.486" v="83" actId="20577"/>
          <ac:spMkLst>
            <pc:docMk/>
            <pc:sldMk cId="1250659327" sldId="269"/>
            <ac:spMk id="2" creationId="{BD734413-75CD-DFC2-B480-E0FE90DC27B6}"/>
          </ac:spMkLst>
        </pc:spChg>
        <pc:spChg chg="add del mod">
          <ac:chgData name="Nuno Marmeleiro (1190922)" userId="8e334932-fe16-489d-82ae-1c368c2a518e" providerId="ADAL" clId="{46533148-4873-4107-BE3E-E488DA953B15}" dt="2024-10-26T19:42:30.189" v="55" actId="22"/>
          <ac:spMkLst>
            <pc:docMk/>
            <pc:sldMk cId="1250659327" sldId="269"/>
            <ac:spMk id="4" creationId="{E0BCF98D-AE10-763A-CCCD-2F4393DD5993}"/>
          </ac:spMkLst>
        </pc:spChg>
        <pc:picChg chg="add mod ord">
          <ac:chgData name="Nuno Marmeleiro (1190922)" userId="8e334932-fe16-489d-82ae-1c368c2a518e" providerId="ADAL" clId="{46533148-4873-4107-BE3E-E488DA953B15}" dt="2024-10-26T19:42:30.189" v="55" actId="22"/>
          <ac:picMkLst>
            <pc:docMk/>
            <pc:sldMk cId="1250659327" sldId="269"/>
            <ac:picMk id="6" creationId="{2DD62C86-81E9-4424-D254-E6CD33A4B267}"/>
          </ac:picMkLst>
        </pc:picChg>
        <pc:picChg chg="del">
          <ac:chgData name="Nuno Marmeleiro (1190922)" userId="8e334932-fe16-489d-82ae-1c368c2a518e" providerId="ADAL" clId="{46533148-4873-4107-BE3E-E488DA953B15}" dt="2024-10-26T19:41:50.681" v="54" actId="478"/>
          <ac:picMkLst>
            <pc:docMk/>
            <pc:sldMk cId="1250659327" sldId="269"/>
            <ac:picMk id="7" creationId="{A3AB4D58-D5A3-23E6-AF97-37F9883DB4BE}"/>
          </ac:picMkLst>
        </pc:picChg>
      </pc:sldChg>
      <pc:sldChg chg="addSp delSp modSp add mod">
        <pc:chgData name="Nuno Marmeleiro (1190922)" userId="8e334932-fe16-489d-82ae-1c368c2a518e" providerId="ADAL" clId="{46533148-4873-4107-BE3E-E488DA953B15}" dt="2024-10-26T19:43:43.232" v="108" actId="20577"/>
        <pc:sldMkLst>
          <pc:docMk/>
          <pc:sldMk cId="1437450559" sldId="270"/>
        </pc:sldMkLst>
        <pc:spChg chg="mod">
          <ac:chgData name="Nuno Marmeleiro (1190922)" userId="8e334932-fe16-489d-82ae-1c368c2a518e" providerId="ADAL" clId="{46533148-4873-4107-BE3E-E488DA953B15}" dt="2024-10-26T19:43:43.232" v="108" actId="20577"/>
          <ac:spMkLst>
            <pc:docMk/>
            <pc:sldMk cId="1437450559" sldId="270"/>
            <ac:spMk id="2" creationId="{FF2CBE26-60DC-753C-2AFC-AA86912C5E3E}"/>
          </ac:spMkLst>
        </pc:spChg>
        <pc:spChg chg="add del mod">
          <ac:chgData name="Nuno Marmeleiro (1190922)" userId="8e334932-fe16-489d-82ae-1c368c2a518e" providerId="ADAL" clId="{46533148-4873-4107-BE3E-E488DA953B15}" dt="2024-10-26T19:43:38.528" v="89" actId="22"/>
          <ac:spMkLst>
            <pc:docMk/>
            <pc:sldMk cId="1437450559" sldId="270"/>
            <ac:spMk id="4" creationId="{E34960D7-866C-2BF3-C08B-ECB9E98635F1}"/>
          </ac:spMkLst>
        </pc:spChg>
        <pc:picChg chg="del">
          <ac:chgData name="Nuno Marmeleiro (1190922)" userId="8e334932-fe16-489d-82ae-1c368c2a518e" providerId="ADAL" clId="{46533148-4873-4107-BE3E-E488DA953B15}" dt="2024-10-26T19:42:35.058" v="57" actId="478"/>
          <ac:picMkLst>
            <pc:docMk/>
            <pc:sldMk cId="1437450559" sldId="270"/>
            <ac:picMk id="6" creationId="{1EA0D73F-2DCB-3EDA-5A24-9948F9B4CC14}"/>
          </ac:picMkLst>
        </pc:picChg>
        <pc:picChg chg="add mod ord">
          <ac:chgData name="Nuno Marmeleiro (1190922)" userId="8e334932-fe16-489d-82ae-1c368c2a518e" providerId="ADAL" clId="{46533148-4873-4107-BE3E-E488DA953B15}" dt="2024-10-26T19:43:38.528" v="89" actId="22"/>
          <ac:picMkLst>
            <pc:docMk/>
            <pc:sldMk cId="1437450559" sldId="270"/>
            <ac:picMk id="7" creationId="{8E7A0B74-3487-DBDA-E212-F1034EFFCC51}"/>
          </ac:picMkLst>
        </pc:picChg>
      </pc:sldChg>
      <pc:sldChg chg="addSp delSp modSp add mod">
        <pc:chgData name="Nuno Marmeleiro (1190922)" userId="8e334932-fe16-489d-82ae-1c368c2a518e" providerId="ADAL" clId="{46533148-4873-4107-BE3E-E488DA953B15}" dt="2024-10-26T19:44:03.444" v="127" actId="20577"/>
        <pc:sldMkLst>
          <pc:docMk/>
          <pc:sldMk cId="711285738" sldId="271"/>
        </pc:sldMkLst>
        <pc:spChg chg="mod">
          <ac:chgData name="Nuno Marmeleiro (1190922)" userId="8e334932-fe16-489d-82ae-1c368c2a518e" providerId="ADAL" clId="{46533148-4873-4107-BE3E-E488DA953B15}" dt="2024-10-26T19:44:03.444" v="127" actId="20577"/>
          <ac:spMkLst>
            <pc:docMk/>
            <pc:sldMk cId="711285738" sldId="271"/>
            <ac:spMk id="2" creationId="{20B56304-A860-2793-C0B4-A24C01C13D6C}"/>
          </ac:spMkLst>
        </pc:spChg>
        <pc:spChg chg="del">
          <ac:chgData name="Nuno Marmeleiro (1190922)" userId="8e334932-fe16-489d-82ae-1c368c2a518e" providerId="ADAL" clId="{46533148-4873-4107-BE3E-E488DA953B15}" dt="2024-10-26T19:43:56.998" v="109" actId="22"/>
          <ac:spMkLst>
            <pc:docMk/>
            <pc:sldMk cId="711285738" sldId="271"/>
            <ac:spMk id="4" creationId="{FBC8B9CF-FE5C-F338-E0C6-5D6414D2AE9D}"/>
          </ac:spMkLst>
        </pc:spChg>
        <pc:picChg chg="add mod ord">
          <ac:chgData name="Nuno Marmeleiro (1190922)" userId="8e334932-fe16-489d-82ae-1c368c2a518e" providerId="ADAL" clId="{46533148-4873-4107-BE3E-E488DA953B15}" dt="2024-10-26T19:43:56.998" v="109" actId="22"/>
          <ac:picMkLst>
            <pc:docMk/>
            <pc:sldMk cId="711285738" sldId="271"/>
            <ac:picMk id="5" creationId="{F2934DE3-EF2C-21FE-C869-34EB2AC4D13B}"/>
          </ac:picMkLst>
        </pc:picChg>
      </pc:sldChg>
      <pc:sldChg chg="addSp delSp modSp add mod">
        <pc:chgData name="Nuno Marmeleiro (1190922)" userId="8e334932-fe16-489d-82ae-1c368c2a518e" providerId="ADAL" clId="{46533148-4873-4107-BE3E-E488DA953B15}" dt="2024-10-26T19:44:27.746" v="136" actId="22"/>
        <pc:sldMkLst>
          <pc:docMk/>
          <pc:sldMk cId="2759245606" sldId="272"/>
        </pc:sldMkLst>
        <pc:spChg chg="mod">
          <ac:chgData name="Nuno Marmeleiro (1190922)" userId="8e334932-fe16-489d-82ae-1c368c2a518e" providerId="ADAL" clId="{46533148-4873-4107-BE3E-E488DA953B15}" dt="2024-10-26T19:44:26.661" v="135" actId="20577"/>
          <ac:spMkLst>
            <pc:docMk/>
            <pc:sldMk cId="2759245606" sldId="272"/>
            <ac:spMk id="2" creationId="{753569AE-4BF3-53FC-F610-16703B1F83B5}"/>
          </ac:spMkLst>
        </pc:spChg>
        <pc:spChg chg="del">
          <ac:chgData name="Nuno Marmeleiro (1190922)" userId="8e334932-fe16-489d-82ae-1c368c2a518e" providerId="ADAL" clId="{46533148-4873-4107-BE3E-E488DA953B15}" dt="2024-10-26T19:44:27.746" v="136" actId="22"/>
          <ac:spMkLst>
            <pc:docMk/>
            <pc:sldMk cId="2759245606" sldId="272"/>
            <ac:spMk id="4" creationId="{D5FEBD40-A999-823D-757C-4820A98B15BB}"/>
          </ac:spMkLst>
        </pc:spChg>
        <pc:picChg chg="add mod ord">
          <ac:chgData name="Nuno Marmeleiro (1190922)" userId="8e334932-fe16-489d-82ae-1c368c2a518e" providerId="ADAL" clId="{46533148-4873-4107-BE3E-E488DA953B15}" dt="2024-10-26T19:44:27.746" v="136" actId="22"/>
          <ac:picMkLst>
            <pc:docMk/>
            <pc:sldMk cId="2759245606" sldId="272"/>
            <ac:picMk id="5" creationId="{F904EFE3-D88B-DFE1-BDEB-1E94D899F8C4}"/>
          </ac:picMkLst>
        </pc:picChg>
      </pc:sldChg>
      <pc:sldChg chg="addSp delSp modSp add mod">
        <pc:chgData name="Nuno Marmeleiro (1190922)" userId="8e334932-fe16-489d-82ae-1c368c2a518e" providerId="ADAL" clId="{46533148-4873-4107-BE3E-E488DA953B15}" dt="2024-10-26T19:45:14.465" v="146" actId="20577"/>
        <pc:sldMkLst>
          <pc:docMk/>
          <pc:sldMk cId="2681696343" sldId="273"/>
        </pc:sldMkLst>
        <pc:spChg chg="mod">
          <ac:chgData name="Nuno Marmeleiro (1190922)" userId="8e334932-fe16-489d-82ae-1c368c2a518e" providerId="ADAL" clId="{46533148-4873-4107-BE3E-E488DA953B15}" dt="2024-10-26T19:45:14.465" v="146" actId="20577"/>
          <ac:spMkLst>
            <pc:docMk/>
            <pc:sldMk cId="2681696343" sldId="273"/>
            <ac:spMk id="2" creationId="{D5FBB83D-DE1A-EBE7-3C20-A45C266416B7}"/>
          </ac:spMkLst>
        </pc:spChg>
        <pc:spChg chg="del">
          <ac:chgData name="Nuno Marmeleiro (1190922)" userId="8e334932-fe16-489d-82ae-1c368c2a518e" providerId="ADAL" clId="{46533148-4873-4107-BE3E-E488DA953B15}" dt="2024-10-26T19:45:11.397" v="137" actId="22"/>
          <ac:spMkLst>
            <pc:docMk/>
            <pc:sldMk cId="2681696343" sldId="273"/>
            <ac:spMk id="4" creationId="{B8292E51-C685-CEB9-4CF6-367638773DF8}"/>
          </ac:spMkLst>
        </pc:spChg>
        <pc:picChg chg="add mod ord">
          <ac:chgData name="Nuno Marmeleiro (1190922)" userId="8e334932-fe16-489d-82ae-1c368c2a518e" providerId="ADAL" clId="{46533148-4873-4107-BE3E-E488DA953B15}" dt="2024-10-26T19:45:11.397" v="137" actId="22"/>
          <ac:picMkLst>
            <pc:docMk/>
            <pc:sldMk cId="2681696343" sldId="273"/>
            <ac:picMk id="5" creationId="{B68CC2AF-7252-76DB-2514-88EFBCA715B2}"/>
          </ac:picMkLst>
        </pc:picChg>
      </pc:sldChg>
      <pc:sldChg chg="addSp delSp modSp add mod">
        <pc:chgData name="Nuno Marmeleiro (1190922)" userId="8e334932-fe16-489d-82ae-1c368c2a518e" providerId="ADAL" clId="{46533148-4873-4107-BE3E-E488DA953B15}" dt="2024-10-26T19:45:27.176" v="175" actId="20577"/>
        <pc:sldMkLst>
          <pc:docMk/>
          <pc:sldMk cId="4099847288" sldId="274"/>
        </pc:sldMkLst>
        <pc:spChg chg="mod">
          <ac:chgData name="Nuno Marmeleiro (1190922)" userId="8e334932-fe16-489d-82ae-1c368c2a518e" providerId="ADAL" clId="{46533148-4873-4107-BE3E-E488DA953B15}" dt="2024-10-26T19:45:27.176" v="175" actId="20577"/>
          <ac:spMkLst>
            <pc:docMk/>
            <pc:sldMk cId="4099847288" sldId="274"/>
            <ac:spMk id="2" creationId="{0A1877F7-E8E6-5886-1BF7-1C60C602909E}"/>
          </ac:spMkLst>
        </pc:spChg>
        <pc:spChg chg="del">
          <ac:chgData name="Nuno Marmeleiro (1190922)" userId="8e334932-fe16-489d-82ae-1c368c2a518e" providerId="ADAL" clId="{46533148-4873-4107-BE3E-E488DA953B15}" dt="2024-10-26T19:45:22.026" v="147" actId="22"/>
          <ac:spMkLst>
            <pc:docMk/>
            <pc:sldMk cId="4099847288" sldId="274"/>
            <ac:spMk id="4" creationId="{758F64BA-F677-4DEA-9430-4F62A2928037}"/>
          </ac:spMkLst>
        </pc:spChg>
        <pc:picChg chg="add mod ord">
          <ac:chgData name="Nuno Marmeleiro (1190922)" userId="8e334932-fe16-489d-82ae-1c368c2a518e" providerId="ADAL" clId="{46533148-4873-4107-BE3E-E488DA953B15}" dt="2024-10-26T19:45:22.026" v="147" actId="22"/>
          <ac:picMkLst>
            <pc:docMk/>
            <pc:sldMk cId="4099847288" sldId="274"/>
            <ac:picMk id="5" creationId="{C0EAC94C-17D9-160F-3484-6431B87CED59}"/>
          </ac:picMkLst>
        </pc:picChg>
      </pc:sldChg>
      <pc:sldChg chg="addSp delSp modSp add mod">
        <pc:chgData name="Nuno Marmeleiro (1190922)" userId="8e334932-fe16-489d-82ae-1c368c2a518e" providerId="ADAL" clId="{46533148-4873-4107-BE3E-E488DA953B15}" dt="2024-10-26T19:45:42.508" v="198" actId="20577"/>
        <pc:sldMkLst>
          <pc:docMk/>
          <pc:sldMk cId="1883879466" sldId="275"/>
        </pc:sldMkLst>
        <pc:spChg chg="mod">
          <ac:chgData name="Nuno Marmeleiro (1190922)" userId="8e334932-fe16-489d-82ae-1c368c2a518e" providerId="ADAL" clId="{46533148-4873-4107-BE3E-E488DA953B15}" dt="2024-10-26T19:45:42.508" v="198" actId="20577"/>
          <ac:spMkLst>
            <pc:docMk/>
            <pc:sldMk cId="1883879466" sldId="275"/>
            <ac:spMk id="2" creationId="{8BB33FB6-52EF-7066-9825-92B9E442FAD5}"/>
          </ac:spMkLst>
        </pc:spChg>
        <pc:spChg chg="del">
          <ac:chgData name="Nuno Marmeleiro (1190922)" userId="8e334932-fe16-489d-82ae-1c368c2a518e" providerId="ADAL" clId="{46533148-4873-4107-BE3E-E488DA953B15}" dt="2024-10-26T19:45:35.558" v="176" actId="22"/>
          <ac:spMkLst>
            <pc:docMk/>
            <pc:sldMk cId="1883879466" sldId="275"/>
            <ac:spMk id="4" creationId="{1CEFE674-2A0C-4EE4-1659-B00621271B1F}"/>
          </ac:spMkLst>
        </pc:spChg>
        <pc:picChg chg="add mod ord">
          <ac:chgData name="Nuno Marmeleiro (1190922)" userId="8e334932-fe16-489d-82ae-1c368c2a518e" providerId="ADAL" clId="{46533148-4873-4107-BE3E-E488DA953B15}" dt="2024-10-26T19:45:35.558" v="176" actId="22"/>
          <ac:picMkLst>
            <pc:docMk/>
            <pc:sldMk cId="1883879466" sldId="275"/>
            <ac:picMk id="5" creationId="{144D5632-BB0D-2513-3BF8-4FCBE09CE62C}"/>
          </ac:picMkLst>
        </pc:picChg>
      </pc:sldChg>
      <pc:sldChg chg="addSp delSp modSp mod setBg">
        <pc:chgData name="Nuno Marmeleiro (1190922)" userId="8e334932-fe16-489d-82ae-1c368c2a518e" providerId="ADAL" clId="{46533148-4873-4107-BE3E-E488DA953B15}" dt="2024-10-26T20:55:47.964" v="231" actId="26606"/>
        <pc:sldMkLst>
          <pc:docMk/>
          <pc:sldMk cId="1808463276" sldId="276"/>
        </pc:sldMkLst>
        <pc:spChg chg="mod">
          <ac:chgData name="Nuno Marmeleiro (1190922)" userId="8e334932-fe16-489d-82ae-1c368c2a518e" providerId="ADAL" clId="{46533148-4873-4107-BE3E-E488DA953B15}" dt="2024-10-26T20:55:47.964" v="231" actId="26606"/>
          <ac:spMkLst>
            <pc:docMk/>
            <pc:sldMk cId="1808463276" sldId="276"/>
            <ac:spMk id="2" creationId="{2A1B9568-D4A3-FFED-0FF9-6589C9F11AFE}"/>
          </ac:spMkLst>
        </pc:spChg>
        <pc:spChg chg="mod">
          <ac:chgData name="Nuno Marmeleiro (1190922)" userId="8e334932-fe16-489d-82ae-1c368c2a518e" providerId="ADAL" clId="{46533148-4873-4107-BE3E-E488DA953B15}" dt="2024-10-26T20:55:47.964" v="231" actId="26606"/>
          <ac:spMkLst>
            <pc:docMk/>
            <pc:sldMk cId="1808463276" sldId="276"/>
            <ac:spMk id="3" creationId="{F855BF15-6D15-192D-8927-B8535ED6A4E6}"/>
          </ac:spMkLst>
        </pc:spChg>
        <pc:picChg chg="add del">
          <ac:chgData name="Nuno Marmeleiro (1190922)" userId="8e334932-fe16-489d-82ae-1c368c2a518e" providerId="ADAL" clId="{46533148-4873-4107-BE3E-E488DA953B15}" dt="2024-10-26T20:55:47.964" v="231" actId="26606"/>
          <ac:picMkLst>
            <pc:docMk/>
            <pc:sldMk cId="1808463276" sldId="276"/>
            <ac:picMk id="7" creationId="{B82E0C7F-DA1C-B5A8-949A-3C8DDCCD2463}"/>
          </ac:picMkLst>
        </pc:picChg>
      </pc:sldChg>
      <pc:sldChg chg="addSp delSp modSp new mod ord">
        <pc:chgData name="Nuno Marmeleiro (1190922)" userId="8e334932-fe16-489d-82ae-1c368c2a518e" providerId="ADAL" clId="{46533148-4873-4107-BE3E-E488DA953B15}" dt="2024-10-26T21:11:03.723" v="662"/>
        <pc:sldMkLst>
          <pc:docMk/>
          <pc:sldMk cId="2362955618" sldId="281"/>
        </pc:sldMkLst>
        <pc:spChg chg="mod">
          <ac:chgData name="Nuno Marmeleiro (1190922)" userId="8e334932-fe16-489d-82ae-1c368c2a518e" providerId="ADAL" clId="{46533148-4873-4107-BE3E-E488DA953B15}" dt="2024-10-26T21:04:03.523" v="287" actId="20577"/>
          <ac:spMkLst>
            <pc:docMk/>
            <pc:sldMk cId="2362955618" sldId="281"/>
            <ac:spMk id="2" creationId="{B434A230-9188-6E98-51F0-99794F0F9C25}"/>
          </ac:spMkLst>
        </pc:spChg>
        <pc:spChg chg="mod">
          <ac:chgData name="Nuno Marmeleiro (1190922)" userId="8e334932-fe16-489d-82ae-1c368c2a518e" providerId="ADAL" clId="{46533148-4873-4107-BE3E-E488DA953B15}" dt="2024-10-26T21:10:36.077" v="615" actId="27636"/>
          <ac:spMkLst>
            <pc:docMk/>
            <pc:sldMk cId="2362955618" sldId="281"/>
            <ac:spMk id="3" creationId="{A3F9061F-D5A9-C72E-F359-B8C05CBF371F}"/>
          </ac:spMkLst>
        </pc:spChg>
        <pc:spChg chg="add del mod">
          <ac:chgData name="Nuno Marmeleiro (1190922)" userId="8e334932-fe16-489d-82ae-1c368c2a518e" providerId="ADAL" clId="{46533148-4873-4107-BE3E-E488DA953B15}" dt="2024-10-26T21:07:24.327" v="404" actId="478"/>
          <ac:spMkLst>
            <pc:docMk/>
            <pc:sldMk cId="2362955618" sldId="281"/>
            <ac:spMk id="4" creationId="{6FD580D8-A2A3-77CC-4C30-168CA2E1F203}"/>
          </ac:spMkLst>
        </pc:spChg>
        <pc:spChg chg="add del mod">
          <ac:chgData name="Nuno Marmeleiro (1190922)" userId="8e334932-fe16-489d-82ae-1c368c2a518e" providerId="ADAL" clId="{46533148-4873-4107-BE3E-E488DA953B15}" dt="2024-10-26T21:10:36.933" v="617"/>
          <ac:spMkLst>
            <pc:docMk/>
            <pc:sldMk cId="2362955618" sldId="281"/>
            <ac:spMk id="5" creationId="{DEACBEEA-0820-E0ED-0AB6-A4162E37BEB5}"/>
          </ac:spMkLst>
        </pc:spChg>
      </pc:sldChg>
      <pc:sldChg chg="modSp add mod">
        <pc:chgData name="Nuno Marmeleiro (1190922)" userId="8e334932-fe16-489d-82ae-1c368c2a518e" providerId="ADAL" clId="{46533148-4873-4107-BE3E-E488DA953B15}" dt="2024-10-26T21:10:55.922" v="660" actId="20577"/>
        <pc:sldMkLst>
          <pc:docMk/>
          <pc:sldMk cId="4181056081" sldId="282"/>
        </pc:sldMkLst>
        <pc:spChg chg="mod">
          <ac:chgData name="Nuno Marmeleiro (1190922)" userId="8e334932-fe16-489d-82ae-1c368c2a518e" providerId="ADAL" clId="{46533148-4873-4107-BE3E-E488DA953B15}" dt="2024-10-26T21:10:50.341" v="656" actId="20577"/>
          <ac:spMkLst>
            <pc:docMk/>
            <pc:sldMk cId="4181056081" sldId="282"/>
            <ac:spMk id="2" creationId="{6B09E2E1-3A1B-2E6C-EA75-A88E61B7CA3F}"/>
          </ac:spMkLst>
        </pc:spChg>
        <pc:spChg chg="mod">
          <ac:chgData name="Nuno Marmeleiro (1190922)" userId="8e334932-fe16-489d-82ae-1c368c2a518e" providerId="ADAL" clId="{46533148-4873-4107-BE3E-E488DA953B15}" dt="2024-10-26T21:10:55.922" v="660" actId="20577"/>
          <ac:spMkLst>
            <pc:docMk/>
            <pc:sldMk cId="4181056081" sldId="282"/>
            <ac:spMk id="3" creationId="{A54D57D2-E524-DA4C-0711-FB5427FF0E8F}"/>
          </ac:spMkLst>
        </pc:spChg>
      </pc:sldChg>
      <pc:sldChg chg="ord">
        <pc:chgData name="Nuno Marmeleiro (1190922)" userId="8e334932-fe16-489d-82ae-1c368c2a518e" providerId="ADAL" clId="{46533148-4873-4107-BE3E-E488DA953B15}" dt="2024-10-26T21:19:29.603" v="732"/>
        <pc:sldMkLst>
          <pc:docMk/>
          <pc:sldMk cId="257884149" sldId="283"/>
        </pc:sldMkLst>
      </pc:sldChg>
      <pc:sldChg chg="modSp new mod">
        <pc:chgData name="Nuno Marmeleiro (1190922)" userId="8e334932-fe16-489d-82ae-1c368c2a518e" providerId="ADAL" clId="{46533148-4873-4107-BE3E-E488DA953B15}" dt="2024-10-26T21:13:34.120" v="722"/>
        <pc:sldMkLst>
          <pc:docMk/>
          <pc:sldMk cId="1521188712" sldId="285"/>
        </pc:sldMkLst>
        <pc:spChg chg="mod">
          <ac:chgData name="Nuno Marmeleiro (1190922)" userId="8e334932-fe16-489d-82ae-1c368c2a518e" providerId="ADAL" clId="{46533148-4873-4107-BE3E-E488DA953B15}" dt="2024-10-26T21:13:33.529" v="721"/>
          <ac:spMkLst>
            <pc:docMk/>
            <pc:sldMk cId="1521188712" sldId="285"/>
            <ac:spMk id="2" creationId="{8DC4729B-E5E9-164C-14FC-668AFA00CC47}"/>
          </ac:spMkLst>
        </pc:spChg>
        <pc:spChg chg="mod">
          <ac:chgData name="Nuno Marmeleiro (1190922)" userId="8e334932-fe16-489d-82ae-1c368c2a518e" providerId="ADAL" clId="{46533148-4873-4107-BE3E-E488DA953B15}" dt="2024-10-26T21:13:34.120" v="722"/>
          <ac:spMkLst>
            <pc:docMk/>
            <pc:sldMk cId="1521188712" sldId="285"/>
            <ac:spMk id="3" creationId="{7F8536EC-76E0-FCB0-0F11-5BCA1FEA6141}"/>
          </ac:spMkLst>
        </pc:spChg>
      </pc:sldChg>
      <pc:sldChg chg="modSp new mod ord">
        <pc:chgData name="Nuno Marmeleiro (1190922)" userId="8e334932-fe16-489d-82ae-1c368c2a518e" providerId="ADAL" clId="{46533148-4873-4107-BE3E-E488DA953B15}" dt="2024-10-26T21:13:25.547" v="714" actId="20577"/>
        <pc:sldMkLst>
          <pc:docMk/>
          <pc:sldMk cId="776645831" sldId="286"/>
        </pc:sldMkLst>
        <pc:spChg chg="mod">
          <ac:chgData name="Nuno Marmeleiro (1190922)" userId="8e334932-fe16-489d-82ae-1c368c2a518e" providerId="ADAL" clId="{46533148-4873-4107-BE3E-E488DA953B15}" dt="2024-10-26T21:13:25.547" v="714" actId="20577"/>
          <ac:spMkLst>
            <pc:docMk/>
            <pc:sldMk cId="776645831" sldId="286"/>
            <ac:spMk id="2" creationId="{9F72E52A-2B3A-EE69-AC0D-9C4651F523F8}"/>
          </ac:spMkLst>
        </pc:spChg>
        <pc:spChg chg="mod">
          <ac:chgData name="Nuno Marmeleiro (1190922)" userId="8e334932-fe16-489d-82ae-1c368c2a518e" providerId="ADAL" clId="{46533148-4873-4107-BE3E-E488DA953B15}" dt="2024-10-26T21:13:14.320" v="707" actId="27636"/>
          <ac:spMkLst>
            <pc:docMk/>
            <pc:sldMk cId="776645831" sldId="286"/>
            <ac:spMk id="3" creationId="{6924746A-22E0-51DA-88CC-0C2934EF758F}"/>
          </ac:spMkLst>
        </pc:spChg>
      </pc:sldChg>
    </pc:docChg>
  </pc:docChgLst>
  <pc:docChgLst>
    <pc:chgData name="Rafael Oliveira" userId="62afac43-3b33-4671-9501-3b6424566b02" providerId="ADAL" clId="{D1A18E4F-19FE-DE4D-AC39-23C1AA88D171}"/>
    <pc:docChg chg="undo custSel delSld modSld">
      <pc:chgData name="Rafael Oliveira" userId="62afac43-3b33-4671-9501-3b6424566b02" providerId="ADAL" clId="{D1A18E4F-19FE-DE4D-AC39-23C1AA88D171}" dt="2024-10-26T20:51:05.342" v="253" actId="1076"/>
      <pc:docMkLst>
        <pc:docMk/>
      </pc:docMkLst>
      <pc:sldChg chg="delSp delDesignElem">
        <pc:chgData name="Rafael Oliveira" userId="62afac43-3b33-4671-9501-3b6424566b02" providerId="ADAL" clId="{D1A18E4F-19FE-DE4D-AC39-23C1AA88D171}" dt="2024-10-26T18:54:39.871" v="5"/>
        <pc:sldMkLst>
          <pc:docMk/>
          <pc:sldMk cId="1541270783" sldId="256"/>
        </pc:sldMkLst>
        <pc:spChg chg="del">
          <ac:chgData name="Rafael Oliveira" userId="62afac43-3b33-4671-9501-3b6424566b02" providerId="ADAL" clId="{D1A18E4F-19FE-DE4D-AC39-23C1AA88D171}" dt="2024-10-26T18:54:39.871" v="5"/>
          <ac:spMkLst>
            <pc:docMk/>
            <pc:sldMk cId="1541270783" sldId="256"/>
            <ac:spMk id="45" creationId="{00E45B9B-5690-F156-E2ED-D88478B7627A}"/>
          </ac:spMkLst>
        </pc:spChg>
        <pc:spChg chg="del">
          <ac:chgData name="Rafael Oliveira" userId="62afac43-3b33-4671-9501-3b6424566b02" providerId="ADAL" clId="{D1A18E4F-19FE-DE4D-AC39-23C1AA88D171}" dt="2024-10-26T18:54:39.871" v="5"/>
          <ac:spMkLst>
            <pc:docMk/>
            <pc:sldMk cId="1541270783" sldId="256"/>
            <ac:spMk id="47" creationId="{97081EE3-B6BE-9584-F5AF-E5F6484DA7A1}"/>
          </ac:spMkLst>
        </pc:spChg>
        <pc:spChg chg="del">
          <ac:chgData name="Rafael Oliveira" userId="62afac43-3b33-4671-9501-3b6424566b02" providerId="ADAL" clId="{D1A18E4F-19FE-DE4D-AC39-23C1AA88D171}" dt="2024-10-26T18:54:39.871" v="5"/>
          <ac:spMkLst>
            <pc:docMk/>
            <pc:sldMk cId="1541270783" sldId="256"/>
            <ac:spMk id="49" creationId="{41A03FE5-7938-1573-2D18-E168CC7C0ABF}"/>
          </ac:spMkLst>
        </pc:spChg>
      </pc:sldChg>
      <pc:sldChg chg="delSp delDesignElem">
        <pc:chgData name="Rafael Oliveira" userId="62afac43-3b33-4671-9501-3b6424566b02" providerId="ADAL" clId="{D1A18E4F-19FE-DE4D-AC39-23C1AA88D171}" dt="2024-10-26T18:54:39.871" v="5"/>
        <pc:sldMkLst>
          <pc:docMk/>
          <pc:sldMk cId="2306332991" sldId="257"/>
        </pc:sldMkLst>
        <pc:spChg chg="del">
          <ac:chgData name="Rafael Oliveira" userId="62afac43-3b33-4671-9501-3b6424566b02" providerId="ADAL" clId="{D1A18E4F-19FE-DE4D-AC39-23C1AA88D171}" dt="2024-10-26T18:54:39.871" v="5"/>
          <ac:spMkLst>
            <pc:docMk/>
            <pc:sldMk cId="2306332991" sldId="257"/>
            <ac:spMk id="31" creationId="{15CEA6D0-BA4F-0503-D98B-6D93AF99EECA}"/>
          </ac:spMkLst>
        </pc:spChg>
        <pc:spChg chg="del">
          <ac:chgData name="Rafael Oliveira" userId="62afac43-3b33-4671-9501-3b6424566b02" providerId="ADAL" clId="{D1A18E4F-19FE-DE4D-AC39-23C1AA88D171}" dt="2024-10-26T18:54:39.871" v="5"/>
          <ac:spMkLst>
            <pc:docMk/>
            <pc:sldMk cId="2306332991" sldId="257"/>
            <ac:spMk id="32" creationId="{D150D424-378A-5EAF-BEF3-AB85F9E35F0E}"/>
          </ac:spMkLst>
        </pc:spChg>
      </pc:sldChg>
      <pc:sldChg chg="addSp delSp modSp mod">
        <pc:chgData name="Rafael Oliveira" userId="62afac43-3b33-4671-9501-3b6424566b02" providerId="ADAL" clId="{D1A18E4F-19FE-DE4D-AC39-23C1AA88D171}" dt="2024-10-26T19:15:58.064" v="224" actId="767"/>
        <pc:sldMkLst>
          <pc:docMk/>
          <pc:sldMk cId="2714404817" sldId="258"/>
        </pc:sldMkLst>
        <pc:spChg chg="mod">
          <ac:chgData name="Rafael Oliveira" userId="62afac43-3b33-4671-9501-3b6424566b02" providerId="ADAL" clId="{D1A18E4F-19FE-DE4D-AC39-23C1AA88D171}" dt="2024-10-26T19:03:58.614" v="84" actId="1076"/>
          <ac:spMkLst>
            <pc:docMk/>
            <pc:sldMk cId="2714404817" sldId="258"/>
            <ac:spMk id="2" creationId="{AB4B6487-2769-FDD1-B56F-E8F5DA5D3216}"/>
          </ac:spMkLst>
        </pc:spChg>
        <pc:spChg chg="add mod">
          <ac:chgData name="Rafael Oliveira" userId="62afac43-3b33-4671-9501-3b6424566b02" providerId="ADAL" clId="{D1A18E4F-19FE-DE4D-AC39-23C1AA88D171}" dt="2024-10-26T19:01:46.683" v="75" actId="1076"/>
          <ac:spMkLst>
            <pc:docMk/>
            <pc:sldMk cId="2714404817" sldId="258"/>
            <ac:spMk id="3" creationId="{04F010B8-36A9-DF78-04B3-85436F516B35}"/>
          </ac:spMkLst>
        </pc:spChg>
        <pc:spChg chg="add mod">
          <ac:chgData name="Rafael Oliveira" userId="62afac43-3b33-4671-9501-3b6424566b02" providerId="ADAL" clId="{D1A18E4F-19FE-DE4D-AC39-23C1AA88D171}" dt="2024-10-26T19:03:57.983" v="83" actId="14100"/>
          <ac:spMkLst>
            <pc:docMk/>
            <pc:sldMk cId="2714404817" sldId="258"/>
            <ac:spMk id="5" creationId="{4E2C25F8-858F-B727-9EA7-F77786C7154A}"/>
          </ac:spMkLst>
        </pc:spChg>
        <pc:spChg chg="add mod">
          <ac:chgData name="Rafael Oliveira" userId="62afac43-3b33-4671-9501-3b6424566b02" providerId="ADAL" clId="{D1A18E4F-19FE-DE4D-AC39-23C1AA88D171}" dt="2024-10-26T19:15:58.064" v="224" actId="767"/>
          <ac:spMkLst>
            <pc:docMk/>
            <pc:sldMk cId="2714404817" sldId="258"/>
            <ac:spMk id="6" creationId="{A2C7AF29-389C-C400-FB91-5EF3E95AE257}"/>
          </ac:spMkLst>
        </pc:spChg>
        <pc:spChg chg="del mod">
          <ac:chgData name="Rafael Oliveira" userId="62afac43-3b33-4671-9501-3b6424566b02" providerId="ADAL" clId="{D1A18E4F-19FE-DE4D-AC39-23C1AA88D171}" dt="2024-10-26T18:58:29.969" v="40" actId="478"/>
          <ac:spMkLst>
            <pc:docMk/>
            <pc:sldMk cId="2714404817" sldId="258"/>
            <ac:spMk id="8" creationId="{FFBAC061-A328-BFB3-F425-2D3215A91034}"/>
          </ac:spMkLst>
        </pc:spChg>
        <pc:picChg chg="del mod">
          <ac:chgData name="Rafael Oliveira" userId="62afac43-3b33-4671-9501-3b6424566b02" providerId="ADAL" clId="{D1A18E4F-19FE-DE4D-AC39-23C1AA88D171}" dt="2024-10-26T18:56:44.470" v="29" actId="21"/>
          <ac:picMkLst>
            <pc:docMk/>
            <pc:sldMk cId="2714404817" sldId="258"/>
            <ac:picMk id="4" creationId="{03A29AD5-549F-B71D-8DFD-FD6461742795}"/>
          </ac:picMkLst>
        </pc:picChg>
        <pc:picChg chg="mod">
          <ac:chgData name="Rafael Oliveira" userId="62afac43-3b33-4671-9501-3b6424566b02" providerId="ADAL" clId="{D1A18E4F-19FE-DE4D-AC39-23C1AA88D171}" dt="2024-10-26T18:58:33.855" v="42" actId="1440"/>
          <ac:picMkLst>
            <pc:docMk/>
            <pc:sldMk cId="2714404817" sldId="258"/>
            <ac:picMk id="9" creationId="{17FA88AC-E95A-A805-CC40-27CFA9743E70}"/>
          </ac:picMkLst>
        </pc:picChg>
      </pc:sldChg>
      <pc:sldChg chg="addSp delSp modSp mod">
        <pc:chgData name="Rafael Oliveira" userId="62afac43-3b33-4671-9501-3b6424566b02" providerId="ADAL" clId="{D1A18E4F-19FE-DE4D-AC39-23C1AA88D171}" dt="2024-10-26T19:05:31.668" v="93" actId="1076"/>
        <pc:sldMkLst>
          <pc:docMk/>
          <pc:sldMk cId="2661941353" sldId="259"/>
        </pc:sldMkLst>
        <pc:spChg chg="mod">
          <ac:chgData name="Rafael Oliveira" userId="62afac43-3b33-4671-9501-3b6424566b02" providerId="ADAL" clId="{D1A18E4F-19FE-DE4D-AC39-23C1AA88D171}" dt="2024-10-26T18:57:09.840" v="35"/>
          <ac:spMkLst>
            <pc:docMk/>
            <pc:sldMk cId="2661941353" sldId="259"/>
            <ac:spMk id="2" creationId="{4099775F-D806-8EAD-4C54-71D78D72532D}"/>
          </ac:spMkLst>
        </pc:spChg>
        <pc:spChg chg="add del mod">
          <ac:chgData name="Rafael Oliveira" userId="62afac43-3b33-4671-9501-3b6424566b02" providerId="ADAL" clId="{D1A18E4F-19FE-DE4D-AC39-23C1AA88D171}" dt="2024-10-26T18:56:21.398" v="22" actId="478"/>
          <ac:spMkLst>
            <pc:docMk/>
            <pc:sldMk cId="2661941353" sldId="259"/>
            <ac:spMk id="5" creationId="{843D7192-CB95-769B-629A-647EBA295A99}"/>
          </ac:spMkLst>
        </pc:spChg>
        <pc:spChg chg="del">
          <ac:chgData name="Rafael Oliveira" userId="62afac43-3b33-4671-9501-3b6424566b02" providerId="ADAL" clId="{D1A18E4F-19FE-DE4D-AC39-23C1AA88D171}" dt="2024-10-26T18:55:50.354" v="18" actId="478"/>
          <ac:spMkLst>
            <pc:docMk/>
            <pc:sldMk cId="2661941353" sldId="259"/>
            <ac:spMk id="6" creationId="{CD93F055-00BA-15B1-BECE-1084EC05E94E}"/>
          </ac:spMkLst>
        </pc:spChg>
        <pc:spChg chg="del mod">
          <ac:chgData name="Rafael Oliveira" userId="62afac43-3b33-4671-9501-3b6424566b02" providerId="ADAL" clId="{D1A18E4F-19FE-DE4D-AC39-23C1AA88D171}" dt="2024-10-26T18:56:20.128" v="21" actId="478"/>
          <ac:spMkLst>
            <pc:docMk/>
            <pc:sldMk cId="2661941353" sldId="259"/>
            <ac:spMk id="7" creationId="{2D955C9D-F56A-853F-C68C-35676B80CA11}"/>
          </ac:spMkLst>
        </pc:spChg>
        <pc:spChg chg="add mod">
          <ac:chgData name="Rafael Oliveira" userId="62afac43-3b33-4671-9501-3b6424566b02" providerId="ADAL" clId="{D1A18E4F-19FE-DE4D-AC39-23C1AA88D171}" dt="2024-10-26T19:00:50.533" v="65" actId="14100"/>
          <ac:spMkLst>
            <pc:docMk/>
            <pc:sldMk cId="2661941353" sldId="259"/>
            <ac:spMk id="8" creationId="{457C1B9A-10BE-F642-4B67-22B129B86C88}"/>
          </ac:spMkLst>
        </pc:spChg>
        <pc:spChg chg="add del mod">
          <ac:chgData name="Rafael Oliveira" userId="62afac43-3b33-4671-9501-3b6424566b02" providerId="ADAL" clId="{D1A18E4F-19FE-DE4D-AC39-23C1AA88D171}" dt="2024-10-26T19:04:53.183" v="86" actId="478"/>
          <ac:spMkLst>
            <pc:docMk/>
            <pc:sldMk cId="2661941353" sldId="259"/>
            <ac:spMk id="9" creationId="{7A338754-5DCC-91C4-9247-1039E890B01C}"/>
          </ac:spMkLst>
        </pc:spChg>
        <pc:spChg chg="add mod">
          <ac:chgData name="Rafael Oliveira" userId="62afac43-3b33-4671-9501-3b6424566b02" providerId="ADAL" clId="{D1A18E4F-19FE-DE4D-AC39-23C1AA88D171}" dt="2024-10-26T19:05:15.866" v="92" actId="1076"/>
          <ac:spMkLst>
            <pc:docMk/>
            <pc:sldMk cId="2661941353" sldId="259"/>
            <ac:spMk id="10" creationId="{F232ED24-7D94-6AEC-18C8-15D04D81DEA8}"/>
          </ac:spMkLst>
        </pc:spChg>
        <pc:graphicFrameChg chg="mod">
          <ac:chgData name="Rafael Oliveira" userId="62afac43-3b33-4671-9501-3b6424566b02" providerId="ADAL" clId="{D1A18E4F-19FE-DE4D-AC39-23C1AA88D171}" dt="2024-10-26T19:05:31.668" v="93" actId="1076"/>
          <ac:graphicFrameMkLst>
            <pc:docMk/>
            <pc:sldMk cId="2661941353" sldId="259"/>
            <ac:graphicFrameMk id="3" creationId="{E08E2DA8-D5DA-B018-2B96-92AA36691EBB}"/>
          </ac:graphicFrameMkLst>
        </pc:graphicFrameChg>
        <pc:picChg chg="mod">
          <ac:chgData name="Rafael Oliveira" userId="62afac43-3b33-4671-9501-3b6424566b02" providerId="ADAL" clId="{D1A18E4F-19FE-DE4D-AC39-23C1AA88D171}" dt="2024-10-26T19:04:58.699" v="88" actId="14100"/>
          <ac:picMkLst>
            <pc:docMk/>
            <pc:sldMk cId="2661941353" sldId="259"/>
            <ac:picMk id="4" creationId="{6F387742-4F37-A41B-2126-9BAFF5E0D66B}"/>
          </ac:picMkLst>
        </pc:picChg>
      </pc:sldChg>
      <pc:sldChg chg="addSp delSp modSp mod">
        <pc:chgData name="Rafael Oliveira" userId="62afac43-3b33-4671-9501-3b6424566b02" providerId="ADAL" clId="{D1A18E4F-19FE-DE4D-AC39-23C1AA88D171}" dt="2024-10-26T19:17:48.259" v="226" actId="14100"/>
        <pc:sldMkLst>
          <pc:docMk/>
          <pc:sldMk cId="1081770359" sldId="260"/>
        </pc:sldMkLst>
        <pc:spChg chg="mod">
          <ac:chgData name="Rafael Oliveira" userId="62afac43-3b33-4671-9501-3b6424566b02" providerId="ADAL" clId="{D1A18E4F-19FE-DE4D-AC39-23C1AA88D171}" dt="2024-10-26T19:00:38.966" v="63" actId="1076"/>
          <ac:spMkLst>
            <pc:docMk/>
            <pc:sldMk cId="1081770359" sldId="260"/>
            <ac:spMk id="2" creationId="{AADB3D42-62C3-D63B-FB40-10C66EBDA588}"/>
          </ac:spMkLst>
        </pc:spChg>
        <pc:spChg chg="add del mod">
          <ac:chgData name="Rafael Oliveira" userId="62afac43-3b33-4671-9501-3b6424566b02" providerId="ADAL" clId="{D1A18E4F-19FE-DE4D-AC39-23C1AA88D171}" dt="2024-10-26T19:07:34.582" v="124" actId="478"/>
          <ac:spMkLst>
            <pc:docMk/>
            <pc:sldMk cId="1081770359" sldId="260"/>
            <ac:spMk id="3" creationId="{38B4B7E3-5142-A1DD-BE57-0F02BFF6310D}"/>
          </ac:spMkLst>
        </pc:spChg>
        <pc:spChg chg="add del mod">
          <ac:chgData name="Rafael Oliveira" userId="62afac43-3b33-4671-9501-3b6424566b02" providerId="ADAL" clId="{D1A18E4F-19FE-DE4D-AC39-23C1AA88D171}" dt="2024-10-26T19:09:50.649" v="152" actId="478"/>
          <ac:spMkLst>
            <pc:docMk/>
            <pc:sldMk cId="1081770359" sldId="260"/>
            <ac:spMk id="5" creationId="{9D91F75E-5B01-6FA0-FA8D-7CFE73E53FAB}"/>
          </ac:spMkLst>
        </pc:spChg>
        <pc:spChg chg="add mod">
          <ac:chgData name="Rafael Oliveira" userId="62afac43-3b33-4671-9501-3b6424566b02" providerId="ADAL" clId="{D1A18E4F-19FE-DE4D-AC39-23C1AA88D171}" dt="2024-10-26T19:17:48.259" v="226" actId="14100"/>
          <ac:spMkLst>
            <pc:docMk/>
            <pc:sldMk cId="1081770359" sldId="260"/>
            <ac:spMk id="6" creationId="{521C0558-7E05-90D1-889E-B3A52CFE2295}"/>
          </ac:spMkLst>
        </pc:spChg>
        <pc:spChg chg="del mod">
          <ac:chgData name="Rafael Oliveira" userId="62afac43-3b33-4671-9501-3b6424566b02" providerId="ADAL" clId="{D1A18E4F-19FE-DE4D-AC39-23C1AA88D171}" dt="2024-10-26T19:00:34.323" v="62" actId="478"/>
          <ac:spMkLst>
            <pc:docMk/>
            <pc:sldMk cId="1081770359" sldId="260"/>
            <ac:spMk id="11" creationId="{88A4D173-BFF4-2AD8-858D-2BB33B1465CE}"/>
          </ac:spMkLst>
        </pc:spChg>
        <pc:picChg chg="mod">
          <ac:chgData name="Rafael Oliveira" userId="62afac43-3b33-4671-9501-3b6424566b02" providerId="ADAL" clId="{D1A18E4F-19FE-DE4D-AC39-23C1AA88D171}" dt="2024-10-26T19:11:04.974" v="167" actId="14100"/>
          <ac:picMkLst>
            <pc:docMk/>
            <pc:sldMk cId="1081770359" sldId="260"/>
            <ac:picMk id="4" creationId="{310D7102-7DB4-47A7-1476-A8A8EA1FA4E2}"/>
          </ac:picMkLst>
        </pc:picChg>
        <pc:picChg chg="mod">
          <ac:chgData name="Rafael Oliveira" userId="62afac43-3b33-4671-9501-3b6424566b02" providerId="ADAL" clId="{D1A18E4F-19FE-DE4D-AC39-23C1AA88D171}" dt="2024-10-26T19:15:05.938" v="223" actId="1440"/>
          <ac:picMkLst>
            <pc:docMk/>
            <pc:sldMk cId="1081770359" sldId="260"/>
            <ac:picMk id="12" creationId="{A7118559-8657-995F-D64D-E47C2DB67B9F}"/>
          </ac:picMkLst>
        </pc:picChg>
      </pc:sldChg>
      <pc:sldChg chg="delSp del delDesignElem">
        <pc:chgData name="Rafael Oliveira" userId="62afac43-3b33-4671-9501-3b6424566b02" providerId="ADAL" clId="{D1A18E4F-19FE-DE4D-AC39-23C1AA88D171}" dt="2024-10-26T19:03:08.693" v="80" actId="2696"/>
        <pc:sldMkLst>
          <pc:docMk/>
          <pc:sldMk cId="2729303932" sldId="261"/>
        </pc:sldMkLst>
        <pc:spChg chg="del">
          <ac:chgData name="Rafael Oliveira" userId="62afac43-3b33-4671-9501-3b6424566b02" providerId="ADAL" clId="{D1A18E4F-19FE-DE4D-AC39-23C1AA88D171}" dt="2024-10-26T18:54:39.871" v="5"/>
          <ac:spMkLst>
            <pc:docMk/>
            <pc:sldMk cId="2729303932" sldId="261"/>
            <ac:spMk id="27" creationId="{15CEA6D0-BA4F-0503-D98B-6D93AF99EECA}"/>
          </ac:spMkLst>
        </pc:spChg>
        <pc:spChg chg="del">
          <ac:chgData name="Rafael Oliveira" userId="62afac43-3b33-4671-9501-3b6424566b02" providerId="ADAL" clId="{D1A18E4F-19FE-DE4D-AC39-23C1AA88D171}" dt="2024-10-26T18:54:39.871" v="5"/>
          <ac:spMkLst>
            <pc:docMk/>
            <pc:sldMk cId="2729303932" sldId="261"/>
            <ac:spMk id="28" creationId="{D150D424-378A-5EAF-BEF3-AB85F9E35F0E}"/>
          </ac:spMkLst>
        </pc:spChg>
      </pc:sldChg>
      <pc:sldChg chg="delSp modSp mod delDesignElem">
        <pc:chgData name="Rafael Oliveira" userId="62afac43-3b33-4671-9501-3b6424566b02" providerId="ADAL" clId="{D1A18E4F-19FE-DE4D-AC39-23C1AA88D171}" dt="2024-10-26T19:03:19.232" v="82" actId="1076"/>
        <pc:sldMkLst>
          <pc:docMk/>
          <pc:sldMk cId="1421841390" sldId="262"/>
        </pc:sldMkLst>
        <pc:spChg chg="mod">
          <ac:chgData name="Rafael Oliveira" userId="62afac43-3b33-4671-9501-3b6424566b02" providerId="ADAL" clId="{D1A18E4F-19FE-DE4D-AC39-23C1AA88D171}" dt="2024-10-26T18:57:36.530" v="36" actId="1076"/>
          <ac:spMkLst>
            <pc:docMk/>
            <pc:sldMk cId="1421841390" sldId="262"/>
            <ac:spMk id="2" creationId="{40C84354-6E94-D5B0-5FBD-708538CD87C3}"/>
          </ac:spMkLst>
        </pc:spChg>
        <pc:spChg chg="mod">
          <ac:chgData name="Rafael Oliveira" userId="62afac43-3b33-4671-9501-3b6424566b02" providerId="ADAL" clId="{D1A18E4F-19FE-DE4D-AC39-23C1AA88D171}" dt="2024-10-26T18:54:09.282" v="0" actId="1076"/>
          <ac:spMkLst>
            <pc:docMk/>
            <pc:sldMk cId="1421841390" sldId="262"/>
            <ac:spMk id="11" creationId="{2037A473-C10A-7CAD-9605-18D60200061A}"/>
          </ac:spMkLst>
        </pc:spChg>
        <pc:spChg chg="del">
          <ac:chgData name="Rafael Oliveira" userId="62afac43-3b33-4671-9501-3b6424566b02" providerId="ADAL" clId="{D1A18E4F-19FE-DE4D-AC39-23C1AA88D171}" dt="2024-10-26T18:54:39.871" v="5"/>
          <ac:spMkLst>
            <pc:docMk/>
            <pc:sldMk cId="1421841390" sldId="262"/>
            <ac:spMk id="27" creationId="{BC7BA188-47E9-883F-589F-263136537220}"/>
          </ac:spMkLst>
        </pc:spChg>
        <pc:spChg chg="del">
          <ac:chgData name="Rafael Oliveira" userId="62afac43-3b33-4671-9501-3b6424566b02" providerId="ADAL" clId="{D1A18E4F-19FE-DE4D-AC39-23C1AA88D171}" dt="2024-10-26T18:54:39.871" v="5"/>
          <ac:spMkLst>
            <pc:docMk/>
            <pc:sldMk cId="1421841390" sldId="262"/>
            <ac:spMk id="28" creationId="{53ADCF91-3906-9750-1975-89BEE99E948D}"/>
          </ac:spMkLst>
        </pc:spChg>
        <pc:picChg chg="mod">
          <ac:chgData name="Rafael Oliveira" userId="62afac43-3b33-4671-9501-3b6424566b02" providerId="ADAL" clId="{D1A18E4F-19FE-DE4D-AC39-23C1AA88D171}" dt="2024-10-26T19:03:19.232" v="82" actId="1076"/>
          <ac:picMkLst>
            <pc:docMk/>
            <pc:sldMk cId="1421841390" sldId="262"/>
            <ac:picMk id="4" creationId="{8485343B-02F1-131A-C47A-EA503454CE77}"/>
          </ac:picMkLst>
        </pc:picChg>
      </pc:sldChg>
      <pc:sldChg chg="modSp">
        <pc:chgData name="Rafael Oliveira" userId="62afac43-3b33-4671-9501-3b6424566b02" providerId="ADAL" clId="{D1A18E4F-19FE-DE4D-AC39-23C1AA88D171}" dt="2024-10-26T18:57:09.840" v="35"/>
        <pc:sldMkLst>
          <pc:docMk/>
          <pc:sldMk cId="3131495618" sldId="264"/>
        </pc:sldMkLst>
        <pc:spChg chg="mod">
          <ac:chgData name="Rafael Oliveira" userId="62afac43-3b33-4671-9501-3b6424566b02" providerId="ADAL" clId="{D1A18E4F-19FE-DE4D-AC39-23C1AA88D171}" dt="2024-10-26T18:57:09.840" v="35"/>
          <ac:spMkLst>
            <pc:docMk/>
            <pc:sldMk cId="3131495618" sldId="264"/>
            <ac:spMk id="2" creationId="{2A1B9568-D4A3-FFED-0FF9-6589C9F11AFE}"/>
          </ac:spMkLst>
        </pc:spChg>
        <pc:spChg chg="mod">
          <ac:chgData name="Rafael Oliveira" userId="62afac43-3b33-4671-9501-3b6424566b02" providerId="ADAL" clId="{D1A18E4F-19FE-DE4D-AC39-23C1AA88D171}" dt="2024-10-26T18:57:09.840" v="35"/>
          <ac:spMkLst>
            <pc:docMk/>
            <pc:sldMk cId="3131495618" sldId="264"/>
            <ac:spMk id="3" creationId="{F855BF15-6D15-192D-8927-B8535ED6A4E6}"/>
          </ac:spMkLst>
        </pc:spChg>
      </pc:sldChg>
      <pc:sldChg chg="modSp">
        <pc:chgData name="Rafael Oliveira" userId="62afac43-3b33-4671-9501-3b6424566b02" providerId="ADAL" clId="{D1A18E4F-19FE-DE4D-AC39-23C1AA88D171}" dt="2024-10-26T18:57:09.840" v="35"/>
        <pc:sldMkLst>
          <pc:docMk/>
          <pc:sldMk cId="1081343802" sldId="265"/>
        </pc:sldMkLst>
        <pc:spChg chg="mod">
          <ac:chgData name="Rafael Oliveira" userId="62afac43-3b33-4671-9501-3b6424566b02" providerId="ADAL" clId="{D1A18E4F-19FE-DE4D-AC39-23C1AA88D171}" dt="2024-10-26T18:57:09.840" v="35"/>
          <ac:spMkLst>
            <pc:docMk/>
            <pc:sldMk cId="1081343802" sldId="265"/>
            <ac:spMk id="2" creationId="{E9E35EB9-B7EB-D06E-9DEB-9AEC870A4AFE}"/>
          </ac:spMkLst>
        </pc:spChg>
        <pc:spChg chg="mod">
          <ac:chgData name="Rafael Oliveira" userId="62afac43-3b33-4671-9501-3b6424566b02" providerId="ADAL" clId="{D1A18E4F-19FE-DE4D-AC39-23C1AA88D171}" dt="2024-10-26T18:57:09.840" v="35"/>
          <ac:spMkLst>
            <pc:docMk/>
            <pc:sldMk cId="1081343802" sldId="265"/>
            <ac:spMk id="3" creationId="{F35A6428-8079-A0CC-8C52-D0E4217A5486}"/>
          </ac:spMkLst>
        </pc:spChg>
      </pc:sldChg>
      <pc:sldChg chg="modSp">
        <pc:chgData name="Rafael Oliveira" userId="62afac43-3b33-4671-9501-3b6424566b02" providerId="ADAL" clId="{D1A18E4F-19FE-DE4D-AC39-23C1AA88D171}" dt="2024-10-26T18:57:09.840" v="35"/>
        <pc:sldMkLst>
          <pc:docMk/>
          <pc:sldMk cId="774403975" sldId="266"/>
        </pc:sldMkLst>
        <pc:spChg chg="mod">
          <ac:chgData name="Rafael Oliveira" userId="62afac43-3b33-4671-9501-3b6424566b02" providerId="ADAL" clId="{D1A18E4F-19FE-DE4D-AC39-23C1AA88D171}" dt="2024-10-26T18:57:09.840" v="35"/>
          <ac:spMkLst>
            <pc:docMk/>
            <pc:sldMk cId="774403975" sldId="266"/>
            <ac:spMk id="2" creationId="{A86B72CA-CD29-9F09-4A3D-FE9DF4D86F0B}"/>
          </ac:spMkLst>
        </pc:spChg>
        <pc:spChg chg="mod">
          <ac:chgData name="Rafael Oliveira" userId="62afac43-3b33-4671-9501-3b6424566b02" providerId="ADAL" clId="{D1A18E4F-19FE-DE4D-AC39-23C1AA88D171}" dt="2024-10-26T18:57:09.840" v="35"/>
          <ac:spMkLst>
            <pc:docMk/>
            <pc:sldMk cId="774403975" sldId="266"/>
            <ac:spMk id="8" creationId="{19979DA4-60CE-97D7-280B-509506F90D05}"/>
          </ac:spMkLst>
        </pc:spChg>
      </pc:sldChg>
      <pc:sldChg chg="addSp delSp modSp mod">
        <pc:chgData name="Rafael Oliveira" userId="62afac43-3b33-4671-9501-3b6424566b02" providerId="ADAL" clId="{D1A18E4F-19FE-DE4D-AC39-23C1AA88D171}" dt="2024-10-26T20:51:05.342" v="253" actId="1076"/>
        <pc:sldMkLst>
          <pc:docMk/>
          <pc:sldMk cId="2395592344" sldId="267"/>
        </pc:sldMkLst>
        <pc:spChg chg="mod">
          <ac:chgData name="Rafael Oliveira" userId="62afac43-3b33-4671-9501-3b6424566b02" providerId="ADAL" clId="{D1A18E4F-19FE-DE4D-AC39-23C1AA88D171}" dt="2024-10-26T18:57:09.840" v="35"/>
          <ac:spMkLst>
            <pc:docMk/>
            <pc:sldMk cId="2395592344" sldId="267"/>
            <ac:spMk id="2" creationId="{3034C12C-C190-AEFB-B6DF-AE6C1D5974ED}"/>
          </ac:spMkLst>
        </pc:spChg>
        <pc:spChg chg="del mod">
          <ac:chgData name="Rafael Oliveira" userId="62afac43-3b33-4671-9501-3b6424566b02" providerId="ADAL" clId="{D1A18E4F-19FE-DE4D-AC39-23C1AA88D171}" dt="2024-10-26T19:18:30.758" v="227"/>
          <ac:spMkLst>
            <pc:docMk/>
            <pc:sldMk cId="2395592344" sldId="267"/>
            <ac:spMk id="8" creationId="{4E328E76-E394-6774-DFB4-0EDDDA251C5F}"/>
          </ac:spMkLst>
        </pc:spChg>
        <pc:picChg chg="add mod">
          <ac:chgData name="Rafael Oliveira" userId="62afac43-3b33-4671-9501-3b6424566b02" providerId="ADAL" clId="{D1A18E4F-19FE-DE4D-AC39-23C1AA88D171}" dt="2024-10-26T20:49:05.550" v="252" actId="1076"/>
          <ac:picMkLst>
            <pc:docMk/>
            <pc:sldMk cId="2395592344" sldId="267"/>
            <ac:picMk id="3" creationId="{28E3F56D-F4E1-2525-79D6-4ACED919A09A}"/>
          </ac:picMkLst>
        </pc:picChg>
        <pc:picChg chg="add mod">
          <ac:chgData name="Rafael Oliveira" userId="62afac43-3b33-4671-9501-3b6424566b02" providerId="ADAL" clId="{D1A18E4F-19FE-DE4D-AC39-23C1AA88D171}" dt="2024-10-26T20:48:55.421" v="248" actId="1076"/>
          <ac:picMkLst>
            <pc:docMk/>
            <pc:sldMk cId="2395592344" sldId="267"/>
            <ac:picMk id="4" creationId="{EF49AD47-1B6C-EDC0-63D4-64073224F504}"/>
          </ac:picMkLst>
        </pc:picChg>
        <pc:picChg chg="add mod">
          <ac:chgData name="Rafael Oliveira" userId="62afac43-3b33-4671-9501-3b6424566b02" providerId="ADAL" clId="{D1A18E4F-19FE-DE4D-AC39-23C1AA88D171}" dt="2024-10-26T20:51:05.342" v="253" actId="1076"/>
          <ac:picMkLst>
            <pc:docMk/>
            <pc:sldMk cId="2395592344" sldId="267"/>
            <ac:picMk id="5" creationId="{8F1FA3B1-739A-9C5D-3F88-5C640FF486A5}"/>
          </ac:picMkLst>
        </pc:picChg>
        <pc:picChg chg="mod">
          <ac:chgData name="Rafael Oliveira" userId="62afac43-3b33-4671-9501-3b6424566b02" providerId="ADAL" clId="{D1A18E4F-19FE-DE4D-AC39-23C1AA88D171}" dt="2024-10-26T20:48:48.178" v="246" actId="1076"/>
          <ac:picMkLst>
            <pc:docMk/>
            <pc:sldMk cId="2395592344" sldId="267"/>
            <ac:picMk id="6" creationId="{C8FC2695-9217-6FBF-C088-9D3EC5AC2EFB}"/>
          </ac:picMkLst>
        </pc:picChg>
      </pc:sldChg>
    </pc:docChg>
  </pc:docChgLst>
  <pc:docChgLst>
    <pc:chgData name="Rogério Sousa (1191017)" userId="S::1191017@isep.ipp.pt::6a700e03-8457-421b-812e-73f60434b2b0" providerId="AD" clId="Web-{A7F495BC-FEAE-9803-58B7-E4E3FEB90DD7}"/>
    <pc:docChg chg="addSld modSld">
      <pc:chgData name="Rogério Sousa (1191017)" userId="S::1191017@isep.ipp.pt::6a700e03-8457-421b-812e-73f60434b2b0" providerId="AD" clId="Web-{A7F495BC-FEAE-9803-58B7-E4E3FEB90DD7}" dt="2024-10-26T21:52:48.414" v="5" actId="1076"/>
      <pc:docMkLst>
        <pc:docMk/>
      </pc:docMkLst>
      <pc:sldChg chg="addSp delSp modSp new">
        <pc:chgData name="Rogério Sousa (1191017)" userId="S::1191017@isep.ipp.pt::6a700e03-8457-421b-812e-73f60434b2b0" providerId="AD" clId="Web-{A7F495BC-FEAE-9803-58B7-E4E3FEB90DD7}" dt="2024-10-26T21:52:48.414" v="5" actId="1076"/>
        <pc:sldMkLst>
          <pc:docMk/>
          <pc:sldMk cId="3550024131" sldId="292"/>
        </pc:sldMkLst>
        <pc:spChg chg="mod">
          <ac:chgData name="Rogério Sousa (1191017)" userId="S::1191017@isep.ipp.pt::6a700e03-8457-421b-812e-73f60434b2b0" providerId="AD" clId="Web-{A7F495BC-FEAE-9803-58B7-E4E3FEB90DD7}" dt="2024-10-26T21:52:44.039" v="3" actId="20577"/>
          <ac:spMkLst>
            <pc:docMk/>
            <pc:sldMk cId="3550024131" sldId="292"/>
            <ac:spMk id="2" creationId="{CBD2B649-A943-F996-1F03-939CEF379FDA}"/>
          </ac:spMkLst>
        </pc:spChg>
        <pc:spChg chg="del">
          <ac:chgData name="Rogério Sousa (1191017)" userId="S::1191017@isep.ipp.pt::6a700e03-8457-421b-812e-73f60434b2b0" providerId="AD" clId="Web-{A7F495BC-FEAE-9803-58B7-E4E3FEB90DD7}" dt="2024-10-26T21:52:45.414" v="4"/>
          <ac:spMkLst>
            <pc:docMk/>
            <pc:sldMk cId="3550024131" sldId="292"/>
            <ac:spMk id="3" creationId="{267D4C6A-374F-6A20-9AF4-BC57EDD9E95D}"/>
          </ac:spMkLst>
        </pc:spChg>
        <pc:picChg chg="add mod ord">
          <ac:chgData name="Rogério Sousa (1191017)" userId="S::1191017@isep.ipp.pt::6a700e03-8457-421b-812e-73f60434b2b0" providerId="AD" clId="Web-{A7F495BC-FEAE-9803-58B7-E4E3FEB90DD7}" dt="2024-10-26T21:52:48.414" v="5" actId="1076"/>
          <ac:picMkLst>
            <pc:docMk/>
            <pc:sldMk cId="3550024131" sldId="292"/>
            <ac:picMk id="4" creationId="{3FBF39D1-9692-C4C0-9583-D544B271E5A0}"/>
          </ac:picMkLst>
        </pc:picChg>
      </pc:sldChg>
    </pc:docChg>
  </pc:docChgLst>
  <pc:docChgLst>
    <pc:chgData name="Rafael Oliveira (1191611)" userId="62afac43-3b33-4671-9501-3b6424566b02" providerId="ADAL" clId="{D1A18E4F-19FE-DE4D-AC39-23C1AA88D171}"/>
    <pc:docChg chg="undo redo custSel addSld delSld modSld">
      <pc:chgData name="Rafael Oliveira (1191611)" userId="62afac43-3b33-4671-9501-3b6424566b02" providerId="ADAL" clId="{D1A18E4F-19FE-DE4D-AC39-23C1AA88D171}" dt="2024-10-26T21:51:19.528" v="386" actId="1076"/>
      <pc:docMkLst>
        <pc:docMk/>
      </pc:docMkLst>
      <pc:sldChg chg="addSp modSp mod setBg setClrOvrMap">
        <pc:chgData name="Rafael Oliveira (1191611)" userId="62afac43-3b33-4671-9501-3b6424566b02" providerId="ADAL" clId="{D1A18E4F-19FE-DE4D-AC39-23C1AA88D171}" dt="2024-10-26T21:24:32.855" v="327" actId="26606"/>
        <pc:sldMkLst>
          <pc:docMk/>
          <pc:sldMk cId="1541270783" sldId="256"/>
        </pc:sldMkLst>
        <pc:spChg chg="mod">
          <ac:chgData name="Rafael Oliveira (1191611)" userId="62afac43-3b33-4671-9501-3b6424566b02" providerId="ADAL" clId="{D1A18E4F-19FE-DE4D-AC39-23C1AA88D171}" dt="2024-10-26T21:24:32.855" v="327" actId="26606"/>
          <ac:spMkLst>
            <pc:docMk/>
            <pc:sldMk cId="1541270783" sldId="256"/>
            <ac:spMk id="2" creationId="{DBE6DB6F-D121-D68B-EFB2-1CC7EF7F8CB1}"/>
          </ac:spMkLst>
        </pc:spChg>
        <pc:spChg chg="mod">
          <ac:chgData name="Rafael Oliveira (1191611)" userId="62afac43-3b33-4671-9501-3b6424566b02" providerId="ADAL" clId="{D1A18E4F-19FE-DE4D-AC39-23C1AA88D171}" dt="2024-10-26T21:24:32.855" v="327" actId="26606"/>
          <ac:spMkLst>
            <pc:docMk/>
            <pc:sldMk cId="1541270783" sldId="256"/>
            <ac:spMk id="3" creationId="{E4D98895-6FC8-6B4F-6E10-EB09F56A74EB}"/>
          </ac:spMkLst>
        </pc:spChg>
        <pc:spChg chg="add">
          <ac:chgData name="Rafael Oliveira (1191611)" userId="62afac43-3b33-4671-9501-3b6424566b02" providerId="ADAL" clId="{D1A18E4F-19FE-DE4D-AC39-23C1AA88D171}" dt="2024-10-26T21:24:32.855" v="327" actId="26606"/>
          <ac:spMkLst>
            <pc:docMk/>
            <pc:sldMk cId="1541270783" sldId="256"/>
            <ac:spMk id="42" creationId="{65513E21-21B0-48DB-8CF1-35E43B33A477}"/>
          </ac:spMkLst>
        </pc:spChg>
        <pc:picChg chg="mod">
          <ac:chgData name="Rafael Oliveira (1191611)" userId="62afac43-3b33-4671-9501-3b6424566b02" providerId="ADAL" clId="{D1A18E4F-19FE-DE4D-AC39-23C1AA88D171}" dt="2024-10-26T21:24:32.855" v="327" actId="26606"/>
          <ac:picMkLst>
            <pc:docMk/>
            <pc:sldMk cId="1541270783" sldId="256"/>
            <ac:picMk id="40" creationId="{DB793234-FD5F-EAC2-0763-DD94038B1D1B}"/>
          </ac:picMkLst>
        </pc:picChg>
        <pc:cxnChg chg="add">
          <ac:chgData name="Rafael Oliveira (1191611)" userId="62afac43-3b33-4671-9501-3b6424566b02" providerId="ADAL" clId="{D1A18E4F-19FE-DE4D-AC39-23C1AA88D171}" dt="2024-10-26T21:24:32.855" v="327" actId="26606"/>
          <ac:cxnSpMkLst>
            <pc:docMk/>
            <pc:sldMk cId="1541270783" sldId="256"/>
            <ac:cxnSpMk id="43" creationId="{580B8A35-DEA7-4D43-9DF8-90B4681D0FAD}"/>
          </ac:cxnSpMkLst>
        </pc:cxnChg>
      </pc:sldChg>
      <pc:sldChg chg="modSp mod">
        <pc:chgData name="Rafael Oliveira (1191611)" userId="62afac43-3b33-4671-9501-3b6424566b02" providerId="ADAL" clId="{D1A18E4F-19FE-DE4D-AC39-23C1AA88D171}" dt="2024-10-26T21:17:42.471" v="294" actId="14100"/>
        <pc:sldMkLst>
          <pc:docMk/>
          <pc:sldMk cId="2306332991" sldId="257"/>
        </pc:sldMkLst>
        <pc:graphicFrameChg chg="mod">
          <ac:chgData name="Rafael Oliveira (1191611)" userId="62afac43-3b33-4671-9501-3b6424566b02" providerId="ADAL" clId="{D1A18E4F-19FE-DE4D-AC39-23C1AA88D171}" dt="2024-10-26T21:17:42.471" v="294" actId="14100"/>
          <ac:graphicFrameMkLst>
            <pc:docMk/>
            <pc:sldMk cId="2306332991" sldId="257"/>
            <ac:graphicFrameMk id="7" creationId="{5E279E7F-016A-E8B1-82D0-278501B99B7E}"/>
          </ac:graphicFrameMkLst>
        </pc:graphicFrameChg>
      </pc:sldChg>
      <pc:sldChg chg="addSp delSp modSp add mod">
        <pc:chgData name="Rafael Oliveira (1191611)" userId="62afac43-3b33-4671-9501-3b6424566b02" providerId="ADAL" clId="{D1A18E4F-19FE-DE4D-AC39-23C1AA88D171}" dt="2024-10-26T21:01:39.295" v="234" actId="26606"/>
        <pc:sldMkLst>
          <pc:docMk/>
          <pc:sldMk cId="2714404817" sldId="258"/>
        </pc:sldMkLst>
        <pc:spChg chg="mod">
          <ac:chgData name="Rafael Oliveira (1191611)" userId="62afac43-3b33-4671-9501-3b6424566b02" providerId="ADAL" clId="{D1A18E4F-19FE-DE4D-AC39-23C1AA88D171}" dt="2024-10-26T15:30:59.740" v="30" actId="20577"/>
          <ac:spMkLst>
            <pc:docMk/>
            <pc:sldMk cId="2714404817" sldId="258"/>
            <ac:spMk id="2" creationId="{AB4B6487-2769-FDD1-B56F-E8F5DA5D3216}"/>
          </ac:spMkLst>
        </pc:spChg>
        <pc:spChg chg="del">
          <ac:chgData name="Rafael Oliveira (1191611)" userId="62afac43-3b33-4671-9501-3b6424566b02" providerId="ADAL" clId="{D1A18E4F-19FE-DE4D-AC39-23C1AA88D171}" dt="2024-10-26T15:31:15.387" v="31" actId="26606"/>
          <ac:spMkLst>
            <pc:docMk/>
            <pc:sldMk cId="2714404817" sldId="258"/>
            <ac:spMk id="3" creationId="{6EE15C3C-27EF-888E-6267-23894FEE8D26}"/>
          </ac:spMkLst>
        </pc:spChg>
        <pc:spChg chg="del">
          <ac:chgData name="Rafael Oliveira (1191611)" userId="62afac43-3b33-4671-9501-3b6424566b02" providerId="ADAL" clId="{D1A18E4F-19FE-DE4D-AC39-23C1AA88D171}" dt="2024-10-26T21:00:57.456" v="226" actId="26606"/>
          <ac:spMkLst>
            <pc:docMk/>
            <pc:sldMk cId="2714404817" sldId="258"/>
            <ac:spMk id="6" creationId="{04E78B65-54CF-A02B-1D0E-51C3A9A4A749}"/>
          </ac:spMkLst>
        </pc:spChg>
        <pc:spChg chg="add mod">
          <ac:chgData name="Rafael Oliveira (1191611)" userId="62afac43-3b33-4671-9501-3b6424566b02" providerId="ADAL" clId="{D1A18E4F-19FE-DE4D-AC39-23C1AA88D171}" dt="2024-10-26T15:36:48.255" v="32" actId="478"/>
          <ac:spMkLst>
            <pc:docMk/>
            <pc:sldMk cId="2714404817" sldId="258"/>
            <ac:spMk id="8" creationId="{FFBAC061-A328-BFB3-F425-2D3215A91034}"/>
          </ac:spMkLst>
        </pc:spChg>
        <pc:graphicFrameChg chg="add del">
          <ac:chgData name="Rafael Oliveira (1191611)" userId="62afac43-3b33-4671-9501-3b6424566b02" providerId="ADAL" clId="{D1A18E4F-19FE-DE4D-AC39-23C1AA88D171}" dt="2024-10-26T15:36:48.255" v="32" actId="478"/>
          <ac:graphicFrameMkLst>
            <pc:docMk/>
            <pc:sldMk cId="2714404817" sldId="258"/>
            <ac:graphicFrameMk id="7" creationId="{F2E8334B-FD23-8C6D-6FD8-DF8123967C1F}"/>
          </ac:graphicFrameMkLst>
        </pc:graphicFrameChg>
        <pc:graphicFrameChg chg="add mod modGraphic">
          <ac:chgData name="Rafael Oliveira (1191611)" userId="62afac43-3b33-4671-9501-3b6424566b02" providerId="ADAL" clId="{D1A18E4F-19FE-DE4D-AC39-23C1AA88D171}" dt="2024-10-26T21:01:39.295" v="234" actId="26606"/>
          <ac:graphicFrameMkLst>
            <pc:docMk/>
            <pc:sldMk cId="2714404817" sldId="258"/>
            <ac:graphicFrameMk id="10" creationId="{D251AF16-AE13-B8E8-5131-714F2EEF042D}"/>
          </ac:graphicFrameMkLst>
        </pc:graphicFrameChg>
        <pc:picChg chg="add mod">
          <ac:chgData name="Rafael Oliveira (1191611)" userId="62afac43-3b33-4671-9501-3b6424566b02" providerId="ADAL" clId="{D1A18E4F-19FE-DE4D-AC39-23C1AA88D171}" dt="2024-10-26T15:37:27.563" v="38" actId="1076"/>
          <ac:picMkLst>
            <pc:docMk/>
            <pc:sldMk cId="2714404817" sldId="258"/>
            <ac:picMk id="9" creationId="{17FA88AC-E95A-A805-CC40-27CFA9743E70}"/>
          </ac:picMkLst>
        </pc:picChg>
      </pc:sldChg>
      <pc:sldChg chg="new del">
        <pc:chgData name="Rafael Oliveira (1191611)" userId="62afac43-3b33-4671-9501-3b6424566b02" providerId="ADAL" clId="{D1A18E4F-19FE-DE4D-AC39-23C1AA88D171}" dt="2024-10-26T15:26:27.866" v="1" actId="680"/>
        <pc:sldMkLst>
          <pc:docMk/>
          <pc:sldMk cId="3266557598" sldId="258"/>
        </pc:sldMkLst>
      </pc:sldChg>
      <pc:sldChg chg="new del">
        <pc:chgData name="Rafael Oliveira (1191611)" userId="62afac43-3b33-4671-9501-3b6424566b02" providerId="ADAL" clId="{D1A18E4F-19FE-DE4D-AC39-23C1AA88D171}" dt="2024-10-26T15:37:45.178" v="40" actId="2696"/>
        <pc:sldMkLst>
          <pc:docMk/>
          <pc:sldMk cId="2373621977" sldId="259"/>
        </pc:sldMkLst>
      </pc:sldChg>
      <pc:sldChg chg="addSp delSp modSp add mod">
        <pc:chgData name="Rafael Oliveira (1191611)" userId="62afac43-3b33-4671-9501-3b6424566b02" providerId="ADAL" clId="{D1A18E4F-19FE-DE4D-AC39-23C1AA88D171}" dt="2024-10-26T21:13:27.812" v="283" actId="14100"/>
        <pc:sldMkLst>
          <pc:docMk/>
          <pc:sldMk cId="2661941353" sldId="259"/>
        </pc:sldMkLst>
        <pc:spChg chg="mod">
          <ac:chgData name="Rafael Oliveira (1191611)" userId="62afac43-3b33-4671-9501-3b6424566b02" providerId="ADAL" clId="{D1A18E4F-19FE-DE4D-AC39-23C1AA88D171}" dt="2024-10-26T15:38:03.557" v="70" actId="20577"/>
          <ac:spMkLst>
            <pc:docMk/>
            <pc:sldMk cId="2661941353" sldId="259"/>
            <ac:spMk id="2" creationId="{4099775F-D806-8EAD-4C54-71D78D72532D}"/>
          </ac:spMkLst>
        </pc:spChg>
        <pc:spChg chg="add del mod">
          <ac:chgData name="Rafael Oliveira (1191611)" userId="62afac43-3b33-4671-9501-3b6424566b02" providerId="ADAL" clId="{D1A18E4F-19FE-DE4D-AC39-23C1AA88D171}" dt="2024-10-26T15:47:31.349" v="173" actId="478"/>
          <ac:spMkLst>
            <pc:docMk/>
            <pc:sldMk cId="2661941353" sldId="259"/>
            <ac:spMk id="5" creationId="{30F91B81-89DB-27D4-7AC9-9D70B080E5B0}"/>
          </ac:spMkLst>
        </pc:spChg>
        <pc:spChg chg="add mod">
          <ac:chgData name="Rafael Oliveira (1191611)" userId="62afac43-3b33-4671-9501-3b6424566b02" providerId="ADAL" clId="{D1A18E4F-19FE-DE4D-AC39-23C1AA88D171}" dt="2024-10-26T15:39:58.237" v="84" actId="14100"/>
          <ac:spMkLst>
            <pc:docMk/>
            <pc:sldMk cId="2661941353" sldId="259"/>
            <ac:spMk id="6" creationId="{CD93F055-00BA-15B1-BECE-1084EC05E94E}"/>
          </ac:spMkLst>
        </pc:spChg>
        <pc:spChg chg="add mod">
          <ac:chgData name="Rafael Oliveira (1191611)" userId="62afac43-3b33-4671-9501-3b6424566b02" providerId="ADAL" clId="{D1A18E4F-19FE-DE4D-AC39-23C1AA88D171}" dt="2024-10-26T15:48:00.977" v="184" actId="207"/>
          <ac:spMkLst>
            <pc:docMk/>
            <pc:sldMk cId="2661941353" sldId="259"/>
            <ac:spMk id="7" creationId="{2D955C9D-F56A-853F-C68C-35676B80CA11}"/>
          </ac:spMkLst>
        </pc:spChg>
        <pc:spChg chg="mod">
          <ac:chgData name="Rafael Oliveira (1191611)" userId="62afac43-3b33-4671-9501-3b6424566b02" providerId="ADAL" clId="{D1A18E4F-19FE-DE4D-AC39-23C1AA88D171}" dt="2024-10-26T21:13:27.812" v="283" actId="14100"/>
          <ac:spMkLst>
            <pc:docMk/>
            <pc:sldMk cId="2661941353" sldId="259"/>
            <ac:spMk id="8" creationId="{457C1B9A-10BE-F642-4B67-22B129B86C88}"/>
          </ac:spMkLst>
        </pc:spChg>
        <pc:spChg chg="del">
          <ac:chgData name="Rafael Oliveira (1191611)" userId="62afac43-3b33-4671-9501-3b6424566b02" providerId="ADAL" clId="{D1A18E4F-19FE-DE4D-AC39-23C1AA88D171}" dt="2024-10-26T15:38:48.275" v="72"/>
          <ac:spMkLst>
            <pc:docMk/>
            <pc:sldMk cId="2661941353" sldId="259"/>
            <ac:spMk id="8" creationId="{7FFB75D2-DAA3-B03D-95A3-7522FB6BA68E}"/>
          </ac:spMkLst>
        </pc:spChg>
        <pc:graphicFrameChg chg="add mod modGraphic">
          <ac:chgData name="Rafael Oliveira (1191611)" userId="62afac43-3b33-4671-9501-3b6424566b02" providerId="ADAL" clId="{D1A18E4F-19FE-DE4D-AC39-23C1AA88D171}" dt="2024-10-26T15:47:42.587" v="177" actId="1076"/>
          <ac:graphicFrameMkLst>
            <pc:docMk/>
            <pc:sldMk cId="2661941353" sldId="259"/>
            <ac:graphicFrameMk id="3" creationId="{E08E2DA8-D5DA-B018-2B96-92AA36691EBB}"/>
          </ac:graphicFrameMkLst>
        </pc:graphicFrameChg>
        <pc:picChg chg="mod">
          <ac:chgData name="Rafael Oliveira (1191611)" userId="62afac43-3b33-4671-9501-3b6424566b02" providerId="ADAL" clId="{D1A18E4F-19FE-DE4D-AC39-23C1AA88D171}" dt="2024-10-26T15:39:23.040" v="76" actId="14100"/>
          <ac:picMkLst>
            <pc:docMk/>
            <pc:sldMk cId="2661941353" sldId="259"/>
            <ac:picMk id="4" creationId="{6F387742-4F37-A41B-2126-9BAFF5E0D66B}"/>
          </ac:picMkLst>
        </pc:picChg>
        <pc:picChg chg="del">
          <ac:chgData name="Rafael Oliveira (1191611)" userId="62afac43-3b33-4671-9501-3b6424566b02" providerId="ADAL" clId="{D1A18E4F-19FE-DE4D-AC39-23C1AA88D171}" dt="2024-10-26T15:38:47.097" v="71" actId="478"/>
          <ac:picMkLst>
            <pc:docMk/>
            <pc:sldMk cId="2661941353" sldId="259"/>
            <ac:picMk id="9" creationId="{06D6382D-1E10-7334-DD1C-532F61234F61}"/>
          </ac:picMkLst>
        </pc:picChg>
      </pc:sldChg>
      <pc:sldChg chg="addSp delSp modSp add mod">
        <pc:chgData name="Rafael Oliveira (1191611)" userId="62afac43-3b33-4671-9501-3b6424566b02" providerId="ADAL" clId="{D1A18E4F-19FE-DE4D-AC39-23C1AA88D171}" dt="2024-10-26T21:10:55.235" v="260" actId="14100"/>
        <pc:sldMkLst>
          <pc:docMk/>
          <pc:sldMk cId="1081770359" sldId="260"/>
        </pc:sldMkLst>
        <pc:spChg chg="mod">
          <ac:chgData name="Rafael Oliveira (1191611)" userId="62afac43-3b33-4671-9501-3b6424566b02" providerId="ADAL" clId="{D1A18E4F-19FE-DE4D-AC39-23C1AA88D171}" dt="2024-10-26T21:09:30.131" v="257" actId="1076"/>
          <ac:spMkLst>
            <pc:docMk/>
            <pc:sldMk cId="1081770359" sldId="260"/>
            <ac:spMk id="2" creationId="{AADB3D42-62C3-D63B-FB40-10C66EBDA588}"/>
          </ac:spMkLst>
        </pc:spChg>
        <pc:spChg chg="del">
          <ac:chgData name="Rafael Oliveira (1191611)" userId="62afac43-3b33-4671-9501-3b6424566b02" providerId="ADAL" clId="{D1A18E4F-19FE-DE4D-AC39-23C1AA88D171}" dt="2024-10-26T15:42:30.537" v="126" actId="478"/>
          <ac:spMkLst>
            <pc:docMk/>
            <pc:sldMk cId="1081770359" sldId="260"/>
            <ac:spMk id="5" creationId="{35D42C26-36D4-5434-7A6D-AAFD0AAC48C7}"/>
          </ac:spMkLst>
        </pc:spChg>
        <pc:spChg chg="del">
          <ac:chgData name="Rafael Oliveira (1191611)" userId="62afac43-3b33-4671-9501-3b6424566b02" providerId="ADAL" clId="{D1A18E4F-19FE-DE4D-AC39-23C1AA88D171}" dt="2024-10-26T21:02:43.184" v="238" actId="478"/>
          <ac:spMkLst>
            <pc:docMk/>
            <pc:sldMk cId="1081770359" sldId="260"/>
            <ac:spMk id="6" creationId="{521C0558-7E05-90D1-889E-B3A52CFE2295}"/>
          </ac:spMkLst>
        </pc:spChg>
        <pc:spChg chg="del">
          <ac:chgData name="Rafael Oliveira (1191611)" userId="62afac43-3b33-4671-9501-3b6424566b02" providerId="ADAL" clId="{D1A18E4F-19FE-DE4D-AC39-23C1AA88D171}" dt="2024-10-26T15:42:31.706" v="127" actId="478"/>
          <ac:spMkLst>
            <pc:docMk/>
            <pc:sldMk cId="1081770359" sldId="260"/>
            <ac:spMk id="6" creationId="{9E4527EA-E8EF-A2A8-592B-0F1132B65205}"/>
          </ac:spMkLst>
        </pc:spChg>
        <pc:spChg chg="add del mod">
          <ac:chgData name="Rafael Oliveira (1191611)" userId="62afac43-3b33-4671-9501-3b6424566b02" providerId="ADAL" clId="{D1A18E4F-19FE-DE4D-AC39-23C1AA88D171}" dt="2024-10-26T15:42:08.728" v="117"/>
          <ac:spMkLst>
            <pc:docMk/>
            <pc:sldMk cId="1081770359" sldId="260"/>
            <ac:spMk id="8" creationId="{F382233B-2B83-A755-3460-C69756F09238}"/>
          </ac:spMkLst>
        </pc:spChg>
        <pc:spChg chg="add mod">
          <ac:chgData name="Rafael Oliveira (1191611)" userId="62afac43-3b33-4671-9501-3b6424566b02" providerId="ADAL" clId="{D1A18E4F-19FE-DE4D-AC39-23C1AA88D171}" dt="2024-10-26T15:43:30.316" v="129" actId="478"/>
          <ac:spMkLst>
            <pc:docMk/>
            <pc:sldMk cId="1081770359" sldId="260"/>
            <ac:spMk id="11" creationId="{88A4D173-BFF4-2AD8-858D-2BB33B1465CE}"/>
          </ac:spMkLst>
        </pc:spChg>
        <pc:graphicFrameChg chg="del modGraphic">
          <ac:chgData name="Rafael Oliveira (1191611)" userId="62afac43-3b33-4671-9501-3b6424566b02" providerId="ADAL" clId="{D1A18E4F-19FE-DE4D-AC39-23C1AA88D171}" dt="2024-10-26T15:42:07.547" v="116" actId="478"/>
          <ac:graphicFrameMkLst>
            <pc:docMk/>
            <pc:sldMk cId="1081770359" sldId="260"/>
            <ac:graphicFrameMk id="3" creationId="{1087ACC0-422F-FFA5-45F4-8C7F5992CBE9}"/>
          </ac:graphicFrameMkLst>
        </pc:graphicFrameChg>
        <pc:picChg chg="mod">
          <ac:chgData name="Rafael Oliveira (1191611)" userId="62afac43-3b33-4671-9501-3b6424566b02" providerId="ADAL" clId="{D1A18E4F-19FE-DE4D-AC39-23C1AA88D171}" dt="2024-10-26T21:10:55.235" v="260" actId="14100"/>
          <ac:picMkLst>
            <pc:docMk/>
            <pc:sldMk cId="1081770359" sldId="260"/>
            <ac:picMk id="4" creationId="{310D7102-7DB4-47A7-1476-A8A8EA1FA4E2}"/>
          </ac:picMkLst>
        </pc:picChg>
        <pc:picChg chg="add mod">
          <ac:chgData name="Rafael Oliveira (1191611)" userId="62afac43-3b33-4671-9501-3b6424566b02" providerId="ADAL" clId="{D1A18E4F-19FE-DE4D-AC39-23C1AA88D171}" dt="2024-10-26T21:10:47.161" v="258" actId="14100"/>
          <ac:picMkLst>
            <pc:docMk/>
            <pc:sldMk cId="1081770359" sldId="260"/>
            <ac:picMk id="5" creationId="{3B8121FA-2C70-F531-4CF5-5E0A29385BCA}"/>
          </ac:picMkLst>
        </pc:picChg>
        <pc:picChg chg="add del mod">
          <ac:chgData name="Rafael Oliveira (1191611)" userId="62afac43-3b33-4671-9501-3b6424566b02" providerId="ADAL" clId="{D1A18E4F-19FE-DE4D-AC39-23C1AA88D171}" dt="2024-10-26T15:43:30.316" v="129" actId="478"/>
          <ac:picMkLst>
            <pc:docMk/>
            <pc:sldMk cId="1081770359" sldId="260"/>
            <ac:picMk id="9" creationId="{8F795DEE-DDA5-A8F2-F990-1D44328C0A4A}"/>
          </ac:picMkLst>
        </pc:picChg>
        <pc:picChg chg="add del mod">
          <ac:chgData name="Rafael Oliveira (1191611)" userId="62afac43-3b33-4671-9501-3b6424566b02" providerId="ADAL" clId="{D1A18E4F-19FE-DE4D-AC39-23C1AA88D171}" dt="2024-10-26T21:07:10.848" v="239" actId="478"/>
          <ac:picMkLst>
            <pc:docMk/>
            <pc:sldMk cId="1081770359" sldId="260"/>
            <ac:picMk id="12" creationId="{A7118559-8657-995F-D64D-E47C2DB67B9F}"/>
          </ac:picMkLst>
        </pc:picChg>
      </pc:sldChg>
      <pc:sldChg chg="addSp delSp modSp add mod setBg">
        <pc:chgData name="Rafael Oliveira (1191611)" userId="62afac43-3b33-4671-9501-3b6424566b02" providerId="ADAL" clId="{D1A18E4F-19FE-DE4D-AC39-23C1AA88D171}" dt="2024-10-26T15:46:59.897" v="168" actId="1076"/>
        <pc:sldMkLst>
          <pc:docMk/>
          <pc:sldMk cId="2729303932" sldId="261"/>
        </pc:sldMkLst>
        <pc:spChg chg="mod">
          <ac:chgData name="Rafael Oliveira (1191611)" userId="62afac43-3b33-4671-9501-3b6424566b02" providerId="ADAL" clId="{D1A18E4F-19FE-DE4D-AC39-23C1AA88D171}" dt="2024-10-26T15:46:58.090" v="167" actId="1076"/>
          <ac:spMkLst>
            <pc:docMk/>
            <pc:sldMk cId="2729303932" sldId="261"/>
            <ac:spMk id="2" creationId="{2EA04573-D55D-4AEA-EFF3-F239BBD3BC10}"/>
          </ac:spMkLst>
        </pc:spChg>
        <pc:spChg chg="add del">
          <ac:chgData name="Rafael Oliveira (1191611)" userId="62afac43-3b33-4671-9501-3b6424566b02" providerId="ADAL" clId="{D1A18E4F-19FE-DE4D-AC39-23C1AA88D171}" dt="2024-10-26T15:44:53.289" v="144" actId="26606"/>
          <ac:spMkLst>
            <pc:docMk/>
            <pc:sldMk cId="2729303932" sldId="261"/>
            <ac:spMk id="5" creationId="{AE5229C6-DFD3-4ACE-AEAB-A7553EC6AF9C}"/>
          </ac:spMkLst>
        </pc:spChg>
        <pc:spChg chg="mod">
          <ac:chgData name="Rafael Oliveira (1191611)" userId="62afac43-3b33-4671-9501-3b6424566b02" providerId="ADAL" clId="{D1A18E4F-19FE-DE4D-AC39-23C1AA88D171}" dt="2024-10-26T15:46:37.716" v="163" actId="1076"/>
          <ac:spMkLst>
            <pc:docMk/>
            <pc:sldMk cId="2729303932" sldId="261"/>
            <ac:spMk id="11" creationId="{64466122-7186-2FF7-7AF4-CF4B2B80DC3C}"/>
          </ac:spMkLst>
        </pc:spChg>
        <pc:spChg chg="add del">
          <ac:chgData name="Rafael Oliveira (1191611)" userId="62afac43-3b33-4671-9501-3b6424566b02" providerId="ADAL" clId="{D1A18E4F-19FE-DE4D-AC39-23C1AA88D171}" dt="2024-10-26T15:45:24.701" v="148" actId="26606"/>
          <ac:spMkLst>
            <pc:docMk/>
            <pc:sldMk cId="2729303932" sldId="261"/>
            <ac:spMk id="16" creationId="{15CEA6D0-BA4F-0503-D98B-6D93AF99EECA}"/>
          </ac:spMkLst>
        </pc:spChg>
        <pc:spChg chg="add del">
          <ac:chgData name="Rafael Oliveira (1191611)" userId="62afac43-3b33-4671-9501-3b6424566b02" providerId="ADAL" clId="{D1A18E4F-19FE-DE4D-AC39-23C1AA88D171}" dt="2024-10-26T15:45:24.701" v="148" actId="26606"/>
          <ac:spMkLst>
            <pc:docMk/>
            <pc:sldMk cId="2729303932" sldId="261"/>
            <ac:spMk id="18" creationId="{D150D424-378A-5EAF-BEF3-AB85F9E35F0E}"/>
          </ac:spMkLst>
        </pc:spChg>
        <pc:spChg chg="add del">
          <ac:chgData name="Rafael Oliveira (1191611)" userId="62afac43-3b33-4671-9501-3b6424566b02" providerId="ADAL" clId="{D1A18E4F-19FE-DE4D-AC39-23C1AA88D171}" dt="2024-10-26T15:45:24.674" v="147" actId="26606"/>
          <ac:spMkLst>
            <pc:docMk/>
            <pc:sldMk cId="2729303932" sldId="261"/>
            <ac:spMk id="23" creationId="{4654246F-8623-7F3F-7EFA-15A14DAF0D33}"/>
          </ac:spMkLst>
        </pc:spChg>
        <pc:spChg chg="add del">
          <ac:chgData name="Rafael Oliveira (1191611)" userId="62afac43-3b33-4671-9501-3b6424566b02" providerId="ADAL" clId="{D1A18E4F-19FE-DE4D-AC39-23C1AA88D171}" dt="2024-10-26T15:45:24.674" v="147" actId="26606"/>
          <ac:spMkLst>
            <pc:docMk/>
            <pc:sldMk cId="2729303932" sldId="261"/>
            <ac:spMk id="25" creationId="{FAC4BDE1-4D40-5601-7947-DB5EFE31DAB9}"/>
          </ac:spMkLst>
        </pc:spChg>
        <pc:spChg chg="add">
          <ac:chgData name="Rafael Oliveira (1191611)" userId="62afac43-3b33-4671-9501-3b6424566b02" providerId="ADAL" clId="{D1A18E4F-19FE-DE4D-AC39-23C1AA88D171}" dt="2024-10-26T15:45:24.701" v="148" actId="26606"/>
          <ac:spMkLst>
            <pc:docMk/>
            <pc:sldMk cId="2729303932" sldId="261"/>
            <ac:spMk id="27" creationId="{15CEA6D0-BA4F-0503-D98B-6D93AF99EECA}"/>
          </ac:spMkLst>
        </pc:spChg>
        <pc:spChg chg="add">
          <ac:chgData name="Rafael Oliveira (1191611)" userId="62afac43-3b33-4671-9501-3b6424566b02" providerId="ADAL" clId="{D1A18E4F-19FE-DE4D-AC39-23C1AA88D171}" dt="2024-10-26T15:45:24.701" v="148" actId="26606"/>
          <ac:spMkLst>
            <pc:docMk/>
            <pc:sldMk cId="2729303932" sldId="261"/>
            <ac:spMk id="28" creationId="{D150D424-378A-5EAF-BEF3-AB85F9E35F0E}"/>
          </ac:spMkLst>
        </pc:spChg>
        <pc:picChg chg="mod ord">
          <ac:chgData name="Rafael Oliveira (1191611)" userId="62afac43-3b33-4671-9501-3b6424566b02" providerId="ADAL" clId="{D1A18E4F-19FE-DE4D-AC39-23C1AA88D171}" dt="2024-10-26T15:46:59.897" v="168" actId="1076"/>
          <ac:picMkLst>
            <pc:docMk/>
            <pc:sldMk cId="2729303932" sldId="261"/>
            <ac:picMk id="4" creationId="{76BC5405-6A3E-47F6-C3CB-411DB36C5340}"/>
          </ac:picMkLst>
        </pc:picChg>
        <pc:picChg chg="del">
          <ac:chgData name="Rafael Oliveira (1191611)" userId="62afac43-3b33-4671-9501-3b6424566b02" providerId="ADAL" clId="{D1A18E4F-19FE-DE4D-AC39-23C1AA88D171}" dt="2024-10-26T15:44:44.562" v="142" actId="478"/>
          <ac:picMkLst>
            <pc:docMk/>
            <pc:sldMk cId="2729303932" sldId="261"/>
            <ac:picMk id="12" creationId="{7088823D-CB97-49B2-CBBB-EACEBB6D50CA}"/>
          </ac:picMkLst>
        </pc:picChg>
      </pc:sldChg>
      <pc:sldChg chg="addSp delSp modSp add mod setBg">
        <pc:chgData name="Rafael Oliveira (1191611)" userId="62afac43-3b33-4671-9501-3b6424566b02" providerId="ADAL" clId="{D1A18E4F-19FE-DE4D-AC39-23C1AA88D171}" dt="2024-10-26T21:02:33.738" v="237" actId="26606"/>
        <pc:sldMkLst>
          <pc:docMk/>
          <pc:sldMk cId="1421841390" sldId="262"/>
        </pc:sldMkLst>
        <pc:spChg chg="mod">
          <ac:chgData name="Rafael Oliveira (1191611)" userId="62afac43-3b33-4671-9501-3b6424566b02" providerId="ADAL" clId="{D1A18E4F-19FE-DE4D-AC39-23C1AA88D171}" dt="2024-10-26T21:02:33.738" v="237" actId="26606"/>
          <ac:spMkLst>
            <pc:docMk/>
            <pc:sldMk cId="1421841390" sldId="262"/>
            <ac:spMk id="2" creationId="{40C84354-6E94-D5B0-5FBD-708538CD87C3}"/>
          </ac:spMkLst>
        </pc:spChg>
        <pc:spChg chg="mod">
          <ac:chgData name="Rafael Oliveira (1191611)" userId="62afac43-3b33-4671-9501-3b6424566b02" providerId="ADAL" clId="{D1A18E4F-19FE-DE4D-AC39-23C1AA88D171}" dt="2024-10-26T21:02:33.738" v="237" actId="26606"/>
          <ac:spMkLst>
            <pc:docMk/>
            <pc:sldMk cId="1421841390" sldId="262"/>
            <ac:spMk id="11" creationId="{2037A473-C10A-7CAD-9605-18D60200061A}"/>
          </ac:spMkLst>
        </pc:spChg>
        <pc:spChg chg="add">
          <ac:chgData name="Rafael Oliveira (1191611)" userId="62afac43-3b33-4671-9501-3b6424566b02" providerId="ADAL" clId="{D1A18E4F-19FE-DE4D-AC39-23C1AA88D171}" dt="2024-10-26T21:02:33.738" v="237" actId="26606"/>
          <ac:spMkLst>
            <pc:docMk/>
            <pc:sldMk cId="1421841390" sldId="262"/>
            <ac:spMk id="14" creationId="{F2AF0D79-4A1A-4F27-B9F0-CF252C4AC91C}"/>
          </ac:spMkLst>
        </pc:spChg>
        <pc:spChg chg="add del">
          <ac:chgData name="Rafael Oliveira (1191611)" userId="62afac43-3b33-4671-9501-3b6424566b02" providerId="ADAL" clId="{D1A18E4F-19FE-DE4D-AC39-23C1AA88D171}" dt="2024-10-26T21:02:22.295" v="236" actId="26606"/>
          <ac:spMkLst>
            <pc:docMk/>
            <pc:sldMk cId="1421841390" sldId="262"/>
            <ac:spMk id="16" creationId="{021A4066-B261-49FE-952E-A0FE3EE75CD2}"/>
          </ac:spMkLst>
        </pc:spChg>
        <pc:spChg chg="add del">
          <ac:chgData name="Rafael Oliveira (1191611)" userId="62afac43-3b33-4671-9501-3b6424566b02" providerId="ADAL" clId="{D1A18E4F-19FE-DE4D-AC39-23C1AA88D171}" dt="2024-10-26T21:02:22.295" v="236" actId="26606"/>
          <ac:spMkLst>
            <pc:docMk/>
            <pc:sldMk cId="1421841390" sldId="262"/>
            <ac:spMk id="20" creationId="{81958111-BC13-4D45-AB27-0C2C83F9BA64}"/>
          </ac:spMkLst>
        </pc:spChg>
        <pc:grpChg chg="add del">
          <ac:chgData name="Rafael Oliveira (1191611)" userId="62afac43-3b33-4671-9501-3b6424566b02" providerId="ADAL" clId="{D1A18E4F-19FE-DE4D-AC39-23C1AA88D171}" dt="2024-10-26T21:02:22.295" v="236" actId="26606"/>
          <ac:grpSpMkLst>
            <pc:docMk/>
            <pc:sldMk cId="1421841390" sldId="262"/>
            <ac:grpSpMk id="22" creationId="{82188758-E18A-4CE5-9D03-F4BF5D887C3F}"/>
          </ac:grpSpMkLst>
        </pc:grpChg>
        <pc:picChg chg="mod ord">
          <ac:chgData name="Rafael Oliveira (1191611)" userId="62afac43-3b33-4671-9501-3b6424566b02" providerId="ADAL" clId="{D1A18E4F-19FE-DE4D-AC39-23C1AA88D171}" dt="2024-10-26T21:02:33.738" v="237" actId="26606"/>
          <ac:picMkLst>
            <pc:docMk/>
            <pc:sldMk cId="1421841390" sldId="262"/>
            <ac:picMk id="4" creationId="{8485343B-02F1-131A-C47A-EA503454CE77}"/>
          </ac:picMkLst>
        </pc:picChg>
        <pc:picChg chg="add del">
          <ac:chgData name="Rafael Oliveira (1191611)" userId="62afac43-3b33-4671-9501-3b6424566b02" providerId="ADAL" clId="{D1A18E4F-19FE-DE4D-AC39-23C1AA88D171}" dt="2024-10-26T21:02:22.295" v="236" actId="26606"/>
          <ac:picMkLst>
            <pc:docMk/>
            <pc:sldMk cId="1421841390" sldId="262"/>
            <ac:picMk id="26" creationId="{D42F4933-2ECF-4EE5-BCE4-F19E3CA609FE}"/>
          </ac:picMkLst>
        </pc:picChg>
        <pc:cxnChg chg="add del">
          <ac:chgData name="Rafael Oliveira (1191611)" userId="62afac43-3b33-4671-9501-3b6424566b02" providerId="ADAL" clId="{D1A18E4F-19FE-DE4D-AC39-23C1AA88D171}" dt="2024-10-26T21:02:22.295" v="236" actId="26606"/>
          <ac:cxnSpMkLst>
            <pc:docMk/>
            <pc:sldMk cId="1421841390" sldId="262"/>
            <ac:cxnSpMk id="13" creationId="{C6FAC23C-014D-4AC5-AD1B-36F7D0E7EF32}"/>
          </ac:cxnSpMkLst>
        </pc:cxnChg>
        <pc:cxnChg chg="add">
          <ac:chgData name="Rafael Oliveira (1191611)" userId="62afac43-3b33-4671-9501-3b6424566b02" providerId="ADAL" clId="{D1A18E4F-19FE-DE4D-AC39-23C1AA88D171}" dt="2024-10-26T21:02:33.738" v="237" actId="26606"/>
          <ac:cxnSpMkLst>
            <pc:docMk/>
            <pc:sldMk cId="1421841390" sldId="262"/>
            <ac:cxnSpMk id="15" creationId="{8E83266B-97F8-4AB9-818F-3A70E8D8580D}"/>
          </ac:cxnSpMkLst>
        </pc:cxnChg>
        <pc:cxnChg chg="add del">
          <ac:chgData name="Rafael Oliveira (1191611)" userId="62afac43-3b33-4671-9501-3b6424566b02" providerId="ADAL" clId="{D1A18E4F-19FE-DE4D-AC39-23C1AA88D171}" dt="2024-10-26T21:02:22.295" v="236" actId="26606"/>
          <ac:cxnSpMkLst>
            <pc:docMk/>
            <pc:sldMk cId="1421841390" sldId="262"/>
            <ac:cxnSpMk id="18" creationId="{381B4579-E2EA-4BD7-94FF-0A0BEE135C6B}"/>
          </ac:cxnSpMkLst>
        </pc:cxnChg>
      </pc:sldChg>
      <pc:sldChg chg="addSp delSp modSp mod setBg">
        <pc:chgData name="Rafael Oliveira (1191611)" userId="62afac43-3b33-4671-9501-3b6424566b02" providerId="ADAL" clId="{D1A18E4F-19FE-DE4D-AC39-23C1AA88D171}" dt="2024-10-26T20:56:32.329" v="190" actId="26606"/>
        <pc:sldMkLst>
          <pc:docMk/>
          <pc:sldMk cId="3131495618" sldId="264"/>
        </pc:sldMkLst>
        <pc:spChg chg="mod">
          <ac:chgData name="Rafael Oliveira (1191611)" userId="62afac43-3b33-4671-9501-3b6424566b02" providerId="ADAL" clId="{D1A18E4F-19FE-DE4D-AC39-23C1AA88D171}" dt="2024-10-26T20:56:32.288" v="189" actId="26606"/>
          <ac:spMkLst>
            <pc:docMk/>
            <pc:sldMk cId="3131495618" sldId="264"/>
            <ac:spMk id="2" creationId="{2A1B9568-D4A3-FFED-0FF9-6589C9F11AFE}"/>
          </ac:spMkLst>
        </pc:spChg>
        <pc:spChg chg="add del">
          <ac:chgData name="Rafael Oliveira (1191611)" userId="62afac43-3b33-4671-9501-3b6424566b02" providerId="ADAL" clId="{D1A18E4F-19FE-DE4D-AC39-23C1AA88D171}" dt="2024-10-26T20:56:32.329" v="190" actId="26606"/>
          <ac:spMkLst>
            <pc:docMk/>
            <pc:sldMk cId="3131495618" sldId="264"/>
            <ac:spMk id="3" creationId="{F855BF15-6D15-192D-8927-B8535ED6A4E6}"/>
          </ac:spMkLst>
        </pc:spChg>
        <pc:spChg chg="add del">
          <ac:chgData name="Rafael Oliveira (1191611)" userId="62afac43-3b33-4671-9501-3b6424566b02" providerId="ADAL" clId="{D1A18E4F-19FE-DE4D-AC39-23C1AA88D171}" dt="2024-10-26T20:56:32.288" v="189" actId="26606"/>
          <ac:spMkLst>
            <pc:docMk/>
            <pc:sldMk cId="3131495618" sldId="264"/>
            <ac:spMk id="8" creationId="{F855BF15-6D15-192D-8927-B8535ED6A4E6}"/>
          </ac:spMkLst>
        </pc:spChg>
        <pc:spChg chg="add del">
          <ac:chgData name="Rafael Oliveira (1191611)" userId="62afac43-3b33-4671-9501-3b6424566b02" providerId="ADAL" clId="{D1A18E4F-19FE-DE4D-AC39-23C1AA88D171}" dt="2024-10-26T20:56:32.288" v="189" actId="26606"/>
          <ac:spMkLst>
            <pc:docMk/>
            <pc:sldMk cId="3131495618" sldId="264"/>
            <ac:spMk id="10" creationId="{35C3D674-3D59-4E93-80CA-0C0A9095E816}"/>
          </ac:spMkLst>
        </pc:spChg>
        <pc:spChg chg="add del">
          <ac:chgData name="Rafael Oliveira (1191611)" userId="62afac43-3b33-4671-9501-3b6424566b02" providerId="ADAL" clId="{D1A18E4F-19FE-DE4D-AC39-23C1AA88D171}" dt="2024-10-26T20:56:32.288" v="189" actId="26606"/>
          <ac:spMkLst>
            <pc:docMk/>
            <pc:sldMk cId="3131495618" sldId="264"/>
            <ac:spMk id="14" creationId="{EF2A81E1-BCBE-426B-8C09-33274E69409D}"/>
          </ac:spMkLst>
        </pc:spChg>
        <pc:graphicFrameChg chg="add del">
          <ac:chgData name="Rafael Oliveira (1191611)" userId="62afac43-3b33-4671-9501-3b6424566b02" providerId="ADAL" clId="{D1A18E4F-19FE-DE4D-AC39-23C1AA88D171}" dt="2024-10-26T20:56:28.192" v="187" actId="26606"/>
          <ac:graphicFrameMkLst>
            <pc:docMk/>
            <pc:sldMk cId="3131495618" sldId="264"/>
            <ac:graphicFrameMk id="5" creationId="{2E5FA088-A820-3E6C-DB0C-B2B022B25E98}"/>
          </ac:graphicFrameMkLst>
        </pc:graphicFrameChg>
        <pc:graphicFrameChg chg="add">
          <ac:chgData name="Rafael Oliveira (1191611)" userId="62afac43-3b33-4671-9501-3b6424566b02" providerId="ADAL" clId="{D1A18E4F-19FE-DE4D-AC39-23C1AA88D171}" dt="2024-10-26T20:56:32.329" v="190" actId="26606"/>
          <ac:graphicFrameMkLst>
            <pc:docMk/>
            <pc:sldMk cId="3131495618" sldId="264"/>
            <ac:graphicFrameMk id="20" creationId="{26A918D1-9370-2DAB-5E1B-3F3766211CC8}"/>
          </ac:graphicFrameMkLst>
        </pc:graphicFrameChg>
        <pc:picChg chg="add del">
          <ac:chgData name="Rafael Oliveira (1191611)" userId="62afac43-3b33-4671-9501-3b6424566b02" providerId="ADAL" clId="{D1A18E4F-19FE-DE4D-AC39-23C1AA88D171}" dt="2024-10-26T20:56:32.288" v="189" actId="26606"/>
          <ac:picMkLst>
            <pc:docMk/>
            <pc:sldMk cId="3131495618" sldId="264"/>
            <ac:picMk id="7" creationId="{2F03914E-55E1-BB6E-7BCB-BA656C773988}"/>
          </ac:picMkLst>
        </pc:picChg>
        <pc:picChg chg="add del">
          <ac:chgData name="Rafael Oliveira (1191611)" userId="62afac43-3b33-4671-9501-3b6424566b02" providerId="ADAL" clId="{D1A18E4F-19FE-DE4D-AC39-23C1AA88D171}" dt="2024-10-26T20:56:32.288" v="189" actId="26606"/>
          <ac:picMkLst>
            <pc:docMk/>
            <pc:sldMk cId="3131495618" sldId="264"/>
            <ac:picMk id="16" creationId="{39D1DDD4-5BB3-45BA-B9B3-06B62299AD79}"/>
          </ac:picMkLst>
        </pc:picChg>
        <pc:cxnChg chg="add del">
          <ac:chgData name="Rafael Oliveira (1191611)" userId="62afac43-3b33-4671-9501-3b6424566b02" providerId="ADAL" clId="{D1A18E4F-19FE-DE4D-AC39-23C1AA88D171}" dt="2024-10-26T20:56:32.288" v="189" actId="26606"/>
          <ac:cxnSpMkLst>
            <pc:docMk/>
            <pc:sldMk cId="3131495618" sldId="264"/>
            <ac:cxnSpMk id="12" creationId="{C884B8F8-FDC9-498B-9960-5D7260AFCB03}"/>
          </ac:cxnSpMkLst>
        </pc:cxnChg>
        <pc:cxnChg chg="add del">
          <ac:chgData name="Rafael Oliveira (1191611)" userId="62afac43-3b33-4671-9501-3b6424566b02" providerId="ADAL" clId="{D1A18E4F-19FE-DE4D-AC39-23C1AA88D171}" dt="2024-10-26T20:56:32.288" v="189" actId="26606"/>
          <ac:cxnSpMkLst>
            <pc:docMk/>
            <pc:sldMk cId="3131495618" sldId="264"/>
            <ac:cxnSpMk id="18" creationId="{A24DAE64-2302-42EA-8239-F2F0775CA5AD}"/>
          </ac:cxnSpMkLst>
        </pc:cxnChg>
      </pc:sldChg>
      <pc:sldChg chg="addSp delSp modSp mod setBg">
        <pc:chgData name="Rafael Oliveira (1191611)" userId="62afac43-3b33-4671-9501-3b6424566b02" providerId="ADAL" clId="{D1A18E4F-19FE-DE4D-AC39-23C1AA88D171}" dt="2024-10-26T20:59:06.379" v="212" actId="26606"/>
        <pc:sldMkLst>
          <pc:docMk/>
          <pc:sldMk cId="1081343802" sldId="265"/>
        </pc:sldMkLst>
        <pc:spChg chg="mod">
          <ac:chgData name="Rafael Oliveira (1191611)" userId="62afac43-3b33-4671-9501-3b6424566b02" providerId="ADAL" clId="{D1A18E4F-19FE-DE4D-AC39-23C1AA88D171}" dt="2024-10-26T20:59:06.379" v="212" actId="26606"/>
          <ac:spMkLst>
            <pc:docMk/>
            <pc:sldMk cId="1081343802" sldId="265"/>
            <ac:spMk id="2" creationId="{E9E35EB9-B7EB-D06E-9DEB-9AEC870A4AFE}"/>
          </ac:spMkLst>
        </pc:spChg>
        <pc:spChg chg="del">
          <ac:chgData name="Rafael Oliveira (1191611)" userId="62afac43-3b33-4671-9501-3b6424566b02" providerId="ADAL" clId="{D1A18E4F-19FE-DE4D-AC39-23C1AA88D171}" dt="2024-10-26T20:59:06.379" v="212" actId="26606"/>
          <ac:spMkLst>
            <pc:docMk/>
            <pc:sldMk cId="1081343802" sldId="265"/>
            <ac:spMk id="3" creationId="{F35A6428-8079-A0CC-8C52-D0E4217A5486}"/>
          </ac:spMkLst>
        </pc:spChg>
        <pc:graphicFrameChg chg="add">
          <ac:chgData name="Rafael Oliveira (1191611)" userId="62afac43-3b33-4671-9501-3b6424566b02" providerId="ADAL" clId="{D1A18E4F-19FE-DE4D-AC39-23C1AA88D171}" dt="2024-10-26T20:59:06.379" v="212" actId="26606"/>
          <ac:graphicFrameMkLst>
            <pc:docMk/>
            <pc:sldMk cId="1081343802" sldId="265"/>
            <ac:graphicFrameMk id="5" creationId="{6718E8A6-6BCF-1B9E-34DD-32421837C4B0}"/>
          </ac:graphicFrameMkLst>
        </pc:graphicFrameChg>
      </pc:sldChg>
      <pc:sldChg chg="modSp mod">
        <pc:chgData name="Rafael Oliveira (1191611)" userId="62afac43-3b33-4671-9501-3b6424566b02" providerId="ADAL" clId="{D1A18E4F-19FE-DE4D-AC39-23C1AA88D171}" dt="2024-10-26T21:00:40.193" v="225" actId="14100"/>
        <pc:sldMkLst>
          <pc:docMk/>
          <pc:sldMk cId="2395592344" sldId="267"/>
        </pc:sldMkLst>
        <pc:picChg chg="mod">
          <ac:chgData name="Rafael Oliveira (1191611)" userId="62afac43-3b33-4671-9501-3b6424566b02" providerId="ADAL" clId="{D1A18E4F-19FE-DE4D-AC39-23C1AA88D171}" dt="2024-10-26T21:00:40.193" v="225" actId="14100"/>
          <ac:picMkLst>
            <pc:docMk/>
            <pc:sldMk cId="2395592344" sldId="267"/>
            <ac:picMk id="6" creationId="{C8FC2695-9217-6FBF-C088-9D3EC5AC2EFB}"/>
          </ac:picMkLst>
        </pc:picChg>
      </pc:sldChg>
      <pc:sldChg chg="modSp mod">
        <pc:chgData name="Rafael Oliveira (1191611)" userId="62afac43-3b33-4671-9501-3b6424566b02" providerId="ADAL" clId="{D1A18E4F-19FE-DE4D-AC39-23C1AA88D171}" dt="2024-10-26T20:59:48.035" v="217" actId="1440"/>
        <pc:sldMkLst>
          <pc:docMk/>
          <pc:sldMk cId="2169005967" sldId="268"/>
        </pc:sldMkLst>
        <pc:picChg chg="mod">
          <ac:chgData name="Rafael Oliveira (1191611)" userId="62afac43-3b33-4671-9501-3b6424566b02" providerId="ADAL" clId="{D1A18E4F-19FE-DE4D-AC39-23C1AA88D171}" dt="2024-10-26T20:59:48.035" v="217" actId="1440"/>
          <ac:picMkLst>
            <pc:docMk/>
            <pc:sldMk cId="2169005967" sldId="268"/>
            <ac:picMk id="7" creationId="{4371CF3D-C73F-02B1-EBAC-CF67EAB6669E}"/>
          </ac:picMkLst>
        </pc:picChg>
      </pc:sldChg>
      <pc:sldChg chg="modSp mod">
        <pc:chgData name="Rafael Oliveira (1191611)" userId="62afac43-3b33-4671-9501-3b6424566b02" providerId="ADAL" clId="{D1A18E4F-19FE-DE4D-AC39-23C1AA88D171}" dt="2024-10-26T20:59:43.611" v="216" actId="1440"/>
        <pc:sldMkLst>
          <pc:docMk/>
          <pc:sldMk cId="1250659327" sldId="269"/>
        </pc:sldMkLst>
        <pc:picChg chg="mod">
          <ac:chgData name="Rafael Oliveira (1191611)" userId="62afac43-3b33-4671-9501-3b6424566b02" providerId="ADAL" clId="{D1A18E4F-19FE-DE4D-AC39-23C1AA88D171}" dt="2024-10-26T20:59:43.611" v="216" actId="1440"/>
          <ac:picMkLst>
            <pc:docMk/>
            <pc:sldMk cId="1250659327" sldId="269"/>
            <ac:picMk id="6" creationId="{2DD62C86-81E9-4424-D254-E6CD33A4B267}"/>
          </ac:picMkLst>
        </pc:picChg>
      </pc:sldChg>
      <pc:sldChg chg="modSp mod">
        <pc:chgData name="Rafael Oliveira (1191611)" userId="62afac43-3b33-4671-9501-3b6424566b02" providerId="ADAL" clId="{D1A18E4F-19FE-DE4D-AC39-23C1AA88D171}" dt="2024-10-26T20:59:39.174" v="215" actId="14100"/>
        <pc:sldMkLst>
          <pc:docMk/>
          <pc:sldMk cId="1437450559" sldId="270"/>
        </pc:sldMkLst>
        <pc:picChg chg="mod">
          <ac:chgData name="Rafael Oliveira (1191611)" userId="62afac43-3b33-4671-9501-3b6424566b02" providerId="ADAL" clId="{D1A18E4F-19FE-DE4D-AC39-23C1AA88D171}" dt="2024-10-26T20:59:39.174" v="215" actId="14100"/>
          <ac:picMkLst>
            <pc:docMk/>
            <pc:sldMk cId="1437450559" sldId="270"/>
            <ac:picMk id="7" creationId="{8E7A0B74-3487-DBDA-E212-F1034EFFCC51}"/>
          </ac:picMkLst>
        </pc:picChg>
      </pc:sldChg>
      <pc:sldChg chg="modSp mod">
        <pc:chgData name="Rafael Oliveira (1191611)" userId="62afac43-3b33-4671-9501-3b6424566b02" providerId="ADAL" clId="{D1A18E4F-19FE-DE4D-AC39-23C1AA88D171}" dt="2024-10-26T20:59:53.921" v="218" actId="1440"/>
        <pc:sldMkLst>
          <pc:docMk/>
          <pc:sldMk cId="711285738" sldId="271"/>
        </pc:sldMkLst>
        <pc:picChg chg="mod">
          <ac:chgData name="Rafael Oliveira (1191611)" userId="62afac43-3b33-4671-9501-3b6424566b02" providerId="ADAL" clId="{D1A18E4F-19FE-DE4D-AC39-23C1AA88D171}" dt="2024-10-26T20:59:53.921" v="218" actId="1440"/>
          <ac:picMkLst>
            <pc:docMk/>
            <pc:sldMk cId="711285738" sldId="271"/>
            <ac:picMk id="5" creationId="{F2934DE3-EF2C-21FE-C869-34EB2AC4D13B}"/>
          </ac:picMkLst>
        </pc:picChg>
      </pc:sldChg>
      <pc:sldChg chg="modSp mod">
        <pc:chgData name="Rafael Oliveira (1191611)" userId="62afac43-3b33-4671-9501-3b6424566b02" providerId="ADAL" clId="{D1A18E4F-19FE-DE4D-AC39-23C1AA88D171}" dt="2024-10-26T20:59:59.351" v="219" actId="1440"/>
        <pc:sldMkLst>
          <pc:docMk/>
          <pc:sldMk cId="2759245606" sldId="272"/>
        </pc:sldMkLst>
        <pc:picChg chg="mod">
          <ac:chgData name="Rafael Oliveira (1191611)" userId="62afac43-3b33-4671-9501-3b6424566b02" providerId="ADAL" clId="{D1A18E4F-19FE-DE4D-AC39-23C1AA88D171}" dt="2024-10-26T20:59:59.351" v="219" actId="1440"/>
          <ac:picMkLst>
            <pc:docMk/>
            <pc:sldMk cId="2759245606" sldId="272"/>
            <ac:picMk id="5" creationId="{F904EFE3-D88B-DFE1-BDEB-1E94D899F8C4}"/>
          </ac:picMkLst>
        </pc:picChg>
      </pc:sldChg>
      <pc:sldChg chg="modSp mod">
        <pc:chgData name="Rafael Oliveira (1191611)" userId="62afac43-3b33-4671-9501-3b6424566b02" providerId="ADAL" clId="{D1A18E4F-19FE-DE4D-AC39-23C1AA88D171}" dt="2024-10-26T21:00:04.664" v="220" actId="1440"/>
        <pc:sldMkLst>
          <pc:docMk/>
          <pc:sldMk cId="2681696343" sldId="273"/>
        </pc:sldMkLst>
        <pc:picChg chg="mod">
          <ac:chgData name="Rafael Oliveira (1191611)" userId="62afac43-3b33-4671-9501-3b6424566b02" providerId="ADAL" clId="{D1A18E4F-19FE-DE4D-AC39-23C1AA88D171}" dt="2024-10-26T21:00:04.664" v="220" actId="1440"/>
          <ac:picMkLst>
            <pc:docMk/>
            <pc:sldMk cId="2681696343" sldId="273"/>
            <ac:picMk id="5" creationId="{B68CC2AF-7252-76DB-2514-88EFBCA715B2}"/>
          </ac:picMkLst>
        </pc:picChg>
      </pc:sldChg>
      <pc:sldChg chg="modSp mod">
        <pc:chgData name="Rafael Oliveira (1191611)" userId="62afac43-3b33-4671-9501-3b6424566b02" providerId="ADAL" clId="{D1A18E4F-19FE-DE4D-AC39-23C1AA88D171}" dt="2024-10-26T21:00:09.833" v="221" actId="1440"/>
        <pc:sldMkLst>
          <pc:docMk/>
          <pc:sldMk cId="4099847288" sldId="274"/>
        </pc:sldMkLst>
        <pc:picChg chg="mod">
          <ac:chgData name="Rafael Oliveira (1191611)" userId="62afac43-3b33-4671-9501-3b6424566b02" providerId="ADAL" clId="{D1A18E4F-19FE-DE4D-AC39-23C1AA88D171}" dt="2024-10-26T21:00:09.833" v="221" actId="1440"/>
          <ac:picMkLst>
            <pc:docMk/>
            <pc:sldMk cId="4099847288" sldId="274"/>
            <ac:picMk id="5" creationId="{C0EAC94C-17D9-160F-3484-6431B87CED59}"/>
          </ac:picMkLst>
        </pc:picChg>
      </pc:sldChg>
      <pc:sldChg chg="modSp mod">
        <pc:chgData name="Rafael Oliveira (1191611)" userId="62afac43-3b33-4671-9501-3b6424566b02" providerId="ADAL" clId="{D1A18E4F-19FE-DE4D-AC39-23C1AA88D171}" dt="2024-10-26T21:00:14.935" v="222" actId="1440"/>
        <pc:sldMkLst>
          <pc:docMk/>
          <pc:sldMk cId="1883879466" sldId="275"/>
        </pc:sldMkLst>
        <pc:picChg chg="mod">
          <ac:chgData name="Rafael Oliveira (1191611)" userId="62afac43-3b33-4671-9501-3b6424566b02" providerId="ADAL" clId="{D1A18E4F-19FE-DE4D-AC39-23C1AA88D171}" dt="2024-10-26T21:00:14.935" v="222" actId="1440"/>
          <ac:picMkLst>
            <pc:docMk/>
            <pc:sldMk cId="1883879466" sldId="275"/>
            <ac:picMk id="5" creationId="{144D5632-BB0D-2513-3BF8-4FCBE09CE62C}"/>
          </ac:picMkLst>
        </pc:picChg>
      </pc:sldChg>
      <pc:sldChg chg="addSp delSp modSp mod setBg setClrOvrMap">
        <pc:chgData name="Rafael Oliveira (1191611)" userId="62afac43-3b33-4671-9501-3b6424566b02" providerId="ADAL" clId="{D1A18E4F-19FE-DE4D-AC39-23C1AA88D171}" dt="2024-10-26T20:58:12.708" v="208" actId="26606"/>
        <pc:sldMkLst>
          <pc:docMk/>
          <pc:sldMk cId="1808463276" sldId="276"/>
        </pc:sldMkLst>
        <pc:spChg chg="mod">
          <ac:chgData name="Rafael Oliveira (1191611)" userId="62afac43-3b33-4671-9501-3b6424566b02" providerId="ADAL" clId="{D1A18E4F-19FE-DE4D-AC39-23C1AA88D171}" dt="2024-10-26T20:58:12.708" v="208" actId="26606"/>
          <ac:spMkLst>
            <pc:docMk/>
            <pc:sldMk cId="1808463276" sldId="276"/>
            <ac:spMk id="2" creationId="{2A1B9568-D4A3-FFED-0FF9-6589C9F11AFE}"/>
          </ac:spMkLst>
        </pc:spChg>
        <pc:spChg chg="mod">
          <ac:chgData name="Rafael Oliveira (1191611)" userId="62afac43-3b33-4671-9501-3b6424566b02" providerId="ADAL" clId="{D1A18E4F-19FE-DE4D-AC39-23C1AA88D171}" dt="2024-10-26T20:58:12.708" v="208" actId="26606"/>
          <ac:spMkLst>
            <pc:docMk/>
            <pc:sldMk cId="1808463276" sldId="276"/>
            <ac:spMk id="3" creationId="{F855BF15-6D15-192D-8927-B8535ED6A4E6}"/>
          </ac:spMkLst>
        </pc:spChg>
        <pc:spChg chg="add del">
          <ac:chgData name="Rafael Oliveira (1191611)" userId="62afac43-3b33-4671-9501-3b6424566b02" providerId="ADAL" clId="{D1A18E4F-19FE-DE4D-AC39-23C1AA88D171}" dt="2024-10-26T20:58:12.689" v="207" actId="26606"/>
          <ac:spMkLst>
            <pc:docMk/>
            <pc:sldMk cId="1808463276" sldId="276"/>
            <ac:spMk id="8" creationId="{A5B0BB24-CF19-4E6C-AFC4-A0F18438D8B9}"/>
          </ac:spMkLst>
        </pc:spChg>
        <pc:spChg chg="add del">
          <ac:chgData name="Rafael Oliveira (1191611)" userId="62afac43-3b33-4671-9501-3b6424566b02" providerId="ADAL" clId="{D1A18E4F-19FE-DE4D-AC39-23C1AA88D171}" dt="2024-10-26T20:58:12.689" v="207" actId="26606"/>
          <ac:spMkLst>
            <pc:docMk/>
            <pc:sldMk cId="1808463276" sldId="276"/>
            <ac:spMk id="10" creationId="{3438CEF5-63E3-4928-9F1C-395224D24D7C}"/>
          </ac:spMkLst>
        </pc:spChg>
        <pc:spChg chg="add del">
          <ac:chgData name="Rafael Oliveira (1191611)" userId="62afac43-3b33-4671-9501-3b6424566b02" providerId="ADAL" clId="{D1A18E4F-19FE-DE4D-AC39-23C1AA88D171}" dt="2024-10-26T20:58:12.689" v="207" actId="26606"/>
          <ac:spMkLst>
            <pc:docMk/>
            <pc:sldMk cId="1808463276" sldId="276"/>
            <ac:spMk id="14" creationId="{A72CA9B9-8D14-4AF2-934E-21FE4A339E36}"/>
          </ac:spMkLst>
        </pc:spChg>
        <pc:spChg chg="add">
          <ac:chgData name="Rafael Oliveira (1191611)" userId="62afac43-3b33-4671-9501-3b6424566b02" providerId="ADAL" clId="{D1A18E4F-19FE-DE4D-AC39-23C1AA88D171}" dt="2024-10-26T20:58:12.708" v="208" actId="26606"/>
          <ac:spMkLst>
            <pc:docMk/>
            <pc:sldMk cId="1808463276" sldId="276"/>
            <ac:spMk id="16" creationId="{29C51009-A09A-4689-8E6C-F8FC99E6A840}"/>
          </ac:spMkLst>
        </pc:spChg>
        <pc:cxnChg chg="add del">
          <ac:chgData name="Rafael Oliveira (1191611)" userId="62afac43-3b33-4671-9501-3b6424566b02" providerId="ADAL" clId="{D1A18E4F-19FE-DE4D-AC39-23C1AA88D171}" dt="2024-10-26T20:58:12.689" v="207" actId="26606"/>
          <ac:cxnSpMkLst>
            <pc:docMk/>
            <pc:sldMk cId="1808463276" sldId="276"/>
            <ac:cxnSpMk id="12" creationId="{F328CB6C-F677-4C0B-9EE8-4D1C44DDF8DC}"/>
          </ac:cxnSpMkLst>
        </pc:cxnChg>
        <pc:cxnChg chg="add">
          <ac:chgData name="Rafael Oliveira (1191611)" userId="62afac43-3b33-4671-9501-3b6424566b02" providerId="ADAL" clId="{D1A18E4F-19FE-DE4D-AC39-23C1AA88D171}" dt="2024-10-26T20:58:12.708" v="208" actId="26606"/>
          <ac:cxnSpMkLst>
            <pc:docMk/>
            <pc:sldMk cId="1808463276" sldId="276"/>
            <ac:cxnSpMk id="17" creationId="{9EC65442-F244-409C-BF44-C5D6472E810A}"/>
          </ac:cxnSpMkLst>
        </pc:cxnChg>
      </pc:sldChg>
      <pc:sldChg chg="addSp delSp modSp mod setBg setClrOvrMap">
        <pc:chgData name="Rafael Oliveira (1191611)" userId="62afac43-3b33-4671-9501-3b6424566b02" providerId="ADAL" clId="{D1A18E4F-19FE-DE4D-AC39-23C1AA88D171}" dt="2024-10-26T21:18:21.825" v="295" actId="26606"/>
        <pc:sldMkLst>
          <pc:docMk/>
          <pc:sldMk cId="1616868849" sldId="277"/>
        </pc:sldMkLst>
        <pc:spChg chg="mod">
          <ac:chgData name="Rafael Oliveira (1191611)" userId="62afac43-3b33-4671-9501-3b6424566b02" providerId="ADAL" clId="{D1A18E4F-19FE-DE4D-AC39-23C1AA88D171}" dt="2024-10-26T21:18:21.825" v="295" actId="26606"/>
          <ac:spMkLst>
            <pc:docMk/>
            <pc:sldMk cId="1616868849" sldId="277"/>
            <ac:spMk id="2" creationId="{2A1B9568-D4A3-FFED-0FF9-6589C9F11AFE}"/>
          </ac:spMkLst>
        </pc:spChg>
        <pc:spChg chg="mod">
          <ac:chgData name="Rafael Oliveira (1191611)" userId="62afac43-3b33-4671-9501-3b6424566b02" providerId="ADAL" clId="{D1A18E4F-19FE-DE4D-AC39-23C1AA88D171}" dt="2024-10-26T21:18:21.825" v="295" actId="26606"/>
          <ac:spMkLst>
            <pc:docMk/>
            <pc:sldMk cId="1616868849" sldId="277"/>
            <ac:spMk id="3" creationId="{F855BF15-6D15-192D-8927-B8535ED6A4E6}"/>
          </ac:spMkLst>
        </pc:spChg>
        <pc:spChg chg="add del">
          <ac:chgData name="Rafael Oliveira (1191611)" userId="62afac43-3b33-4671-9501-3b6424566b02" providerId="ADAL" clId="{D1A18E4F-19FE-DE4D-AC39-23C1AA88D171}" dt="2024-10-26T20:56:48.465" v="192" actId="26606"/>
          <ac:spMkLst>
            <pc:docMk/>
            <pc:sldMk cId="1616868849" sldId="277"/>
            <ac:spMk id="8" creationId="{F63C748C-967B-4A7B-A90F-3EDD0F485AC6}"/>
          </ac:spMkLst>
        </pc:spChg>
        <pc:spChg chg="add del">
          <ac:chgData name="Rafael Oliveira (1191611)" userId="62afac43-3b33-4671-9501-3b6424566b02" providerId="ADAL" clId="{D1A18E4F-19FE-DE4D-AC39-23C1AA88D171}" dt="2024-10-26T21:18:21.825" v="295" actId="26606"/>
          <ac:spMkLst>
            <pc:docMk/>
            <pc:sldMk cId="1616868849" sldId="277"/>
            <ac:spMk id="9" creationId="{C6870151-9189-4C3A-8379-EF3D95827A0A}"/>
          </ac:spMkLst>
        </pc:spChg>
        <pc:spChg chg="add del">
          <ac:chgData name="Rafael Oliveira (1191611)" userId="62afac43-3b33-4671-9501-3b6424566b02" providerId="ADAL" clId="{D1A18E4F-19FE-DE4D-AC39-23C1AA88D171}" dt="2024-10-26T20:56:48.465" v="192" actId="26606"/>
          <ac:spMkLst>
            <pc:docMk/>
            <pc:sldMk cId="1616868849" sldId="277"/>
            <ac:spMk id="10" creationId="{C0143637-4934-44E4-B909-BAF1E7B27972}"/>
          </ac:spMkLst>
        </pc:spChg>
        <pc:spChg chg="add del">
          <ac:chgData name="Rafael Oliveira (1191611)" userId="62afac43-3b33-4671-9501-3b6424566b02" providerId="ADAL" clId="{D1A18E4F-19FE-DE4D-AC39-23C1AA88D171}" dt="2024-10-26T21:18:21.825" v="295" actId="26606"/>
          <ac:spMkLst>
            <pc:docMk/>
            <pc:sldMk cId="1616868849" sldId="277"/>
            <ac:spMk id="11" creationId="{123EA69C-102A-4DD0-9547-05DCD271D159}"/>
          </ac:spMkLst>
        </pc:spChg>
        <pc:spChg chg="add del">
          <ac:chgData name="Rafael Oliveira (1191611)" userId="62afac43-3b33-4671-9501-3b6424566b02" providerId="ADAL" clId="{D1A18E4F-19FE-DE4D-AC39-23C1AA88D171}" dt="2024-10-26T21:18:21.825" v="295" actId="26606"/>
          <ac:spMkLst>
            <pc:docMk/>
            <pc:sldMk cId="1616868849" sldId="277"/>
            <ac:spMk id="13" creationId="{6A862265-5CA3-4C40-8582-7534C3B03C2A}"/>
          </ac:spMkLst>
        </pc:spChg>
        <pc:spChg chg="add del">
          <ac:chgData name="Rafael Oliveira (1191611)" userId="62afac43-3b33-4671-9501-3b6424566b02" providerId="ADAL" clId="{D1A18E4F-19FE-DE4D-AC39-23C1AA88D171}" dt="2024-10-26T21:18:21.825" v="295" actId="26606"/>
          <ac:spMkLst>
            <pc:docMk/>
            <pc:sldMk cId="1616868849" sldId="277"/>
            <ac:spMk id="15" creationId="{600EF80B-0391-4082-9AF5-F15B091B4CE9}"/>
          </ac:spMkLst>
        </pc:spChg>
        <pc:spChg chg="add del">
          <ac:chgData name="Rafael Oliveira (1191611)" userId="62afac43-3b33-4671-9501-3b6424566b02" providerId="ADAL" clId="{D1A18E4F-19FE-DE4D-AC39-23C1AA88D171}" dt="2024-10-26T21:18:21.825" v="295" actId="26606"/>
          <ac:spMkLst>
            <pc:docMk/>
            <pc:sldMk cId="1616868849" sldId="277"/>
            <ac:spMk id="19" creationId="{3FBF03E8-C602-4192-9C52-F84B29FDCC88}"/>
          </ac:spMkLst>
        </pc:spChg>
        <pc:spChg chg="add">
          <ac:chgData name="Rafael Oliveira (1191611)" userId="62afac43-3b33-4671-9501-3b6424566b02" providerId="ADAL" clId="{D1A18E4F-19FE-DE4D-AC39-23C1AA88D171}" dt="2024-10-26T21:18:21.825" v="295" actId="26606"/>
          <ac:spMkLst>
            <pc:docMk/>
            <pc:sldMk cId="1616868849" sldId="277"/>
            <ac:spMk id="24" creationId="{F2AF0D79-4A1A-4F27-B9F0-CF252C4AC91C}"/>
          </ac:spMkLst>
        </pc:spChg>
        <pc:picChg chg="add mod">
          <ac:chgData name="Rafael Oliveira (1191611)" userId="62afac43-3b33-4671-9501-3b6424566b02" providerId="ADAL" clId="{D1A18E4F-19FE-DE4D-AC39-23C1AA88D171}" dt="2024-10-26T21:18:21.825" v="295" actId="26606"/>
          <ac:picMkLst>
            <pc:docMk/>
            <pc:sldMk cId="1616868849" sldId="277"/>
            <ac:picMk id="5" creationId="{C6448EE0-5E33-4914-A173-F71461D1D796}"/>
          </ac:picMkLst>
        </pc:picChg>
        <pc:cxnChg chg="add del">
          <ac:chgData name="Rafael Oliveira (1191611)" userId="62afac43-3b33-4671-9501-3b6424566b02" providerId="ADAL" clId="{D1A18E4F-19FE-DE4D-AC39-23C1AA88D171}" dt="2024-10-26T21:18:21.825" v="295" actId="26606"/>
          <ac:cxnSpMkLst>
            <pc:docMk/>
            <pc:sldMk cId="1616868849" sldId="277"/>
            <ac:cxnSpMk id="17" creationId="{D33AC32D-5F44-45F7-A0BD-7C11A86BED57}"/>
          </ac:cxnSpMkLst>
        </pc:cxnChg>
        <pc:cxnChg chg="add">
          <ac:chgData name="Rafael Oliveira (1191611)" userId="62afac43-3b33-4671-9501-3b6424566b02" providerId="ADAL" clId="{D1A18E4F-19FE-DE4D-AC39-23C1AA88D171}" dt="2024-10-26T21:18:21.825" v="295" actId="26606"/>
          <ac:cxnSpMkLst>
            <pc:docMk/>
            <pc:sldMk cId="1616868849" sldId="277"/>
            <ac:cxnSpMk id="26" creationId="{8E83266B-97F8-4AB9-818F-3A70E8D8580D}"/>
          </ac:cxnSpMkLst>
        </pc:cxnChg>
      </pc:sldChg>
      <pc:sldChg chg="addSp delSp modSp mod setBg">
        <pc:chgData name="Rafael Oliveira (1191611)" userId="62afac43-3b33-4671-9501-3b6424566b02" providerId="ADAL" clId="{D1A18E4F-19FE-DE4D-AC39-23C1AA88D171}" dt="2024-10-26T21:19:24.722" v="302" actId="1076"/>
        <pc:sldMkLst>
          <pc:docMk/>
          <pc:sldMk cId="661128528" sldId="278"/>
        </pc:sldMkLst>
        <pc:spChg chg="mod">
          <ac:chgData name="Rafael Oliveira (1191611)" userId="62afac43-3b33-4671-9501-3b6424566b02" providerId="ADAL" clId="{D1A18E4F-19FE-DE4D-AC39-23C1AA88D171}" dt="2024-10-26T20:57:23.126" v="196" actId="26606"/>
          <ac:spMkLst>
            <pc:docMk/>
            <pc:sldMk cId="661128528" sldId="278"/>
            <ac:spMk id="2" creationId="{2A1B9568-D4A3-FFED-0FF9-6589C9F11AFE}"/>
          </ac:spMkLst>
        </pc:spChg>
        <pc:spChg chg="mod">
          <ac:chgData name="Rafael Oliveira (1191611)" userId="62afac43-3b33-4671-9501-3b6424566b02" providerId="ADAL" clId="{D1A18E4F-19FE-DE4D-AC39-23C1AA88D171}" dt="2024-10-26T21:19:24.722" v="302" actId="1076"/>
          <ac:spMkLst>
            <pc:docMk/>
            <pc:sldMk cId="661128528" sldId="278"/>
            <ac:spMk id="3" creationId="{F855BF15-6D15-192D-8927-B8535ED6A4E6}"/>
          </ac:spMkLst>
        </pc:spChg>
        <pc:spChg chg="add del">
          <ac:chgData name="Rafael Oliveira (1191611)" userId="62afac43-3b33-4671-9501-3b6424566b02" providerId="ADAL" clId="{D1A18E4F-19FE-DE4D-AC39-23C1AA88D171}" dt="2024-10-26T20:57:23.072" v="195" actId="26606"/>
          <ac:spMkLst>
            <pc:docMk/>
            <pc:sldMk cId="661128528" sldId="278"/>
            <ac:spMk id="8" creationId="{FD6EDB49-211E-499D-9A08-6C5FF3D060F7}"/>
          </ac:spMkLst>
        </pc:spChg>
        <pc:spChg chg="add del">
          <ac:chgData name="Rafael Oliveira (1191611)" userId="62afac43-3b33-4671-9501-3b6424566b02" providerId="ADAL" clId="{D1A18E4F-19FE-DE4D-AC39-23C1AA88D171}" dt="2024-10-26T20:57:23.072" v="195" actId="26606"/>
          <ac:spMkLst>
            <pc:docMk/>
            <pc:sldMk cId="661128528" sldId="278"/>
            <ac:spMk id="10" creationId="{38F9F37E-D3CF-4F3D-96C2-25307819DF2D}"/>
          </ac:spMkLst>
        </pc:spChg>
        <pc:spChg chg="add del">
          <ac:chgData name="Rafael Oliveira (1191611)" userId="62afac43-3b33-4671-9501-3b6424566b02" providerId="ADAL" clId="{D1A18E4F-19FE-DE4D-AC39-23C1AA88D171}" dt="2024-10-26T20:57:23.072" v="195" actId="26606"/>
          <ac:spMkLst>
            <pc:docMk/>
            <pc:sldMk cId="661128528" sldId="278"/>
            <ac:spMk id="12" creationId="{C5FFF17D-767C-40E7-8C89-962F1F54BCD0}"/>
          </ac:spMkLst>
        </pc:spChg>
        <pc:spChg chg="add del">
          <ac:chgData name="Rafael Oliveira (1191611)" userId="62afac43-3b33-4671-9501-3b6424566b02" providerId="ADAL" clId="{D1A18E4F-19FE-DE4D-AC39-23C1AA88D171}" dt="2024-10-26T20:57:23.072" v="195" actId="26606"/>
          <ac:spMkLst>
            <pc:docMk/>
            <pc:sldMk cId="661128528" sldId="278"/>
            <ac:spMk id="14" creationId="{E69F39E1-619D-4D9E-8823-8BD8CC3206B6}"/>
          </ac:spMkLst>
        </pc:spChg>
        <pc:spChg chg="add del">
          <ac:chgData name="Rafael Oliveira (1191611)" userId="62afac43-3b33-4671-9501-3b6424566b02" providerId="ADAL" clId="{D1A18E4F-19FE-DE4D-AC39-23C1AA88D171}" dt="2024-10-26T20:57:23.072" v="195" actId="26606"/>
          <ac:spMkLst>
            <pc:docMk/>
            <pc:sldMk cId="661128528" sldId="278"/>
            <ac:spMk id="16" creationId="{C8C53F47-DF50-454F-A5A6-6B969748D972}"/>
          </ac:spMkLst>
        </pc:spChg>
        <pc:spChg chg="add">
          <ac:chgData name="Rafael Oliveira (1191611)" userId="62afac43-3b33-4671-9501-3b6424566b02" providerId="ADAL" clId="{D1A18E4F-19FE-DE4D-AC39-23C1AA88D171}" dt="2024-10-26T20:57:23.126" v="196" actId="26606"/>
          <ac:spMkLst>
            <pc:docMk/>
            <pc:sldMk cId="661128528" sldId="278"/>
            <ac:spMk id="20" creationId="{FD6EDB49-211E-499D-9A08-6C5FF3D060F7}"/>
          </ac:spMkLst>
        </pc:spChg>
        <pc:spChg chg="add">
          <ac:chgData name="Rafael Oliveira (1191611)" userId="62afac43-3b33-4671-9501-3b6424566b02" providerId="ADAL" clId="{D1A18E4F-19FE-DE4D-AC39-23C1AA88D171}" dt="2024-10-26T20:57:23.126" v="196" actId="26606"/>
          <ac:spMkLst>
            <pc:docMk/>
            <pc:sldMk cId="661128528" sldId="278"/>
            <ac:spMk id="21" creationId="{38F9F37E-D3CF-4F3D-96C2-25307819DF2D}"/>
          </ac:spMkLst>
        </pc:spChg>
        <pc:spChg chg="add">
          <ac:chgData name="Rafael Oliveira (1191611)" userId="62afac43-3b33-4671-9501-3b6424566b02" providerId="ADAL" clId="{D1A18E4F-19FE-DE4D-AC39-23C1AA88D171}" dt="2024-10-26T20:57:23.126" v="196" actId="26606"/>
          <ac:spMkLst>
            <pc:docMk/>
            <pc:sldMk cId="661128528" sldId="278"/>
            <ac:spMk id="22" creationId="{C5FFF17D-767C-40E7-8C89-962F1F54BCD0}"/>
          </ac:spMkLst>
        </pc:spChg>
        <pc:spChg chg="add">
          <ac:chgData name="Rafael Oliveira (1191611)" userId="62afac43-3b33-4671-9501-3b6424566b02" providerId="ADAL" clId="{D1A18E4F-19FE-DE4D-AC39-23C1AA88D171}" dt="2024-10-26T20:57:23.126" v="196" actId="26606"/>
          <ac:spMkLst>
            <pc:docMk/>
            <pc:sldMk cId="661128528" sldId="278"/>
            <ac:spMk id="23" creationId="{E69F39E1-619D-4D9E-8823-8BD8CC3206B6}"/>
          </ac:spMkLst>
        </pc:spChg>
        <pc:spChg chg="add">
          <ac:chgData name="Rafael Oliveira (1191611)" userId="62afac43-3b33-4671-9501-3b6424566b02" providerId="ADAL" clId="{D1A18E4F-19FE-DE4D-AC39-23C1AA88D171}" dt="2024-10-26T20:57:23.126" v="196" actId="26606"/>
          <ac:spMkLst>
            <pc:docMk/>
            <pc:sldMk cId="661128528" sldId="278"/>
            <ac:spMk id="24" creationId="{C8C53F47-DF50-454F-A5A6-6B969748D972}"/>
          </ac:spMkLst>
        </pc:spChg>
        <pc:picChg chg="add del">
          <ac:chgData name="Rafael Oliveira (1191611)" userId="62afac43-3b33-4671-9501-3b6424566b02" providerId="ADAL" clId="{D1A18E4F-19FE-DE4D-AC39-23C1AA88D171}" dt="2024-10-26T20:57:23.072" v="195" actId="26606"/>
          <ac:picMkLst>
            <pc:docMk/>
            <pc:sldMk cId="661128528" sldId="278"/>
            <ac:picMk id="18" creationId="{6A26901A-BC62-4A3A-A07A-65E1F3DDDEC6}"/>
          </ac:picMkLst>
        </pc:picChg>
        <pc:picChg chg="add">
          <ac:chgData name="Rafael Oliveira (1191611)" userId="62afac43-3b33-4671-9501-3b6424566b02" providerId="ADAL" clId="{D1A18E4F-19FE-DE4D-AC39-23C1AA88D171}" dt="2024-10-26T20:57:23.126" v="196" actId="26606"/>
          <ac:picMkLst>
            <pc:docMk/>
            <pc:sldMk cId="661128528" sldId="278"/>
            <ac:picMk id="25" creationId="{6A26901A-BC62-4A3A-A07A-65E1F3DDDEC6}"/>
          </ac:picMkLst>
        </pc:picChg>
      </pc:sldChg>
      <pc:sldChg chg="addSp delSp modSp mod setBg setClrOvrMap">
        <pc:chgData name="Rafael Oliveira (1191611)" userId="62afac43-3b33-4671-9501-3b6424566b02" providerId="ADAL" clId="{D1A18E4F-19FE-DE4D-AC39-23C1AA88D171}" dt="2024-10-26T21:18:32.272" v="296" actId="26606"/>
        <pc:sldMkLst>
          <pc:docMk/>
          <pc:sldMk cId="3472817509" sldId="279"/>
        </pc:sldMkLst>
        <pc:spChg chg="mod">
          <ac:chgData name="Rafael Oliveira (1191611)" userId="62afac43-3b33-4671-9501-3b6424566b02" providerId="ADAL" clId="{D1A18E4F-19FE-DE4D-AC39-23C1AA88D171}" dt="2024-10-26T21:18:32.272" v="296" actId="26606"/>
          <ac:spMkLst>
            <pc:docMk/>
            <pc:sldMk cId="3472817509" sldId="279"/>
            <ac:spMk id="2" creationId="{2A1B9568-D4A3-FFED-0FF9-6589C9F11AFE}"/>
          </ac:spMkLst>
        </pc:spChg>
        <pc:spChg chg="mod">
          <ac:chgData name="Rafael Oliveira (1191611)" userId="62afac43-3b33-4671-9501-3b6424566b02" providerId="ADAL" clId="{D1A18E4F-19FE-DE4D-AC39-23C1AA88D171}" dt="2024-10-26T21:18:32.272" v="296" actId="26606"/>
          <ac:spMkLst>
            <pc:docMk/>
            <pc:sldMk cId="3472817509" sldId="279"/>
            <ac:spMk id="3" creationId="{F855BF15-6D15-192D-8927-B8535ED6A4E6}"/>
          </ac:spMkLst>
        </pc:spChg>
        <pc:spChg chg="add del">
          <ac:chgData name="Rafael Oliveira (1191611)" userId="62afac43-3b33-4671-9501-3b6424566b02" providerId="ADAL" clId="{D1A18E4F-19FE-DE4D-AC39-23C1AA88D171}" dt="2024-10-26T21:18:32.272" v="296" actId="26606"/>
          <ac:spMkLst>
            <pc:docMk/>
            <pc:sldMk cId="3472817509" sldId="279"/>
            <ac:spMk id="9" creationId="{C6870151-9189-4C3A-8379-EF3D95827A0A}"/>
          </ac:spMkLst>
        </pc:spChg>
        <pc:spChg chg="add del">
          <ac:chgData name="Rafael Oliveira (1191611)" userId="62afac43-3b33-4671-9501-3b6424566b02" providerId="ADAL" clId="{D1A18E4F-19FE-DE4D-AC39-23C1AA88D171}" dt="2024-10-26T21:18:32.272" v="296" actId="26606"/>
          <ac:spMkLst>
            <pc:docMk/>
            <pc:sldMk cId="3472817509" sldId="279"/>
            <ac:spMk id="11" creationId="{123EA69C-102A-4DD0-9547-05DCD271D159}"/>
          </ac:spMkLst>
        </pc:spChg>
        <pc:spChg chg="add del">
          <ac:chgData name="Rafael Oliveira (1191611)" userId="62afac43-3b33-4671-9501-3b6424566b02" providerId="ADAL" clId="{D1A18E4F-19FE-DE4D-AC39-23C1AA88D171}" dt="2024-10-26T21:18:32.272" v="296" actId="26606"/>
          <ac:spMkLst>
            <pc:docMk/>
            <pc:sldMk cId="3472817509" sldId="279"/>
            <ac:spMk id="13" creationId="{6A862265-5CA3-4C40-8582-7534C3B03C2A}"/>
          </ac:spMkLst>
        </pc:spChg>
        <pc:spChg chg="add del">
          <ac:chgData name="Rafael Oliveira (1191611)" userId="62afac43-3b33-4671-9501-3b6424566b02" providerId="ADAL" clId="{D1A18E4F-19FE-DE4D-AC39-23C1AA88D171}" dt="2024-10-26T21:18:32.272" v="296" actId="26606"/>
          <ac:spMkLst>
            <pc:docMk/>
            <pc:sldMk cId="3472817509" sldId="279"/>
            <ac:spMk id="15" creationId="{600EF80B-0391-4082-9AF5-F15B091B4CE9}"/>
          </ac:spMkLst>
        </pc:spChg>
        <pc:spChg chg="add del">
          <ac:chgData name="Rafael Oliveira (1191611)" userId="62afac43-3b33-4671-9501-3b6424566b02" providerId="ADAL" clId="{D1A18E4F-19FE-DE4D-AC39-23C1AA88D171}" dt="2024-10-26T21:18:32.272" v="296" actId="26606"/>
          <ac:spMkLst>
            <pc:docMk/>
            <pc:sldMk cId="3472817509" sldId="279"/>
            <ac:spMk id="19" creationId="{3FBF03E8-C602-4192-9C52-F84B29FDCC88}"/>
          </ac:spMkLst>
        </pc:spChg>
        <pc:spChg chg="add">
          <ac:chgData name="Rafael Oliveira (1191611)" userId="62afac43-3b33-4671-9501-3b6424566b02" providerId="ADAL" clId="{D1A18E4F-19FE-DE4D-AC39-23C1AA88D171}" dt="2024-10-26T21:18:32.272" v="296" actId="26606"/>
          <ac:spMkLst>
            <pc:docMk/>
            <pc:sldMk cId="3472817509" sldId="279"/>
            <ac:spMk id="24" creationId="{F2AF0D79-4A1A-4F27-B9F0-CF252C4AC91C}"/>
          </ac:spMkLst>
        </pc:spChg>
        <pc:picChg chg="add mod">
          <ac:chgData name="Rafael Oliveira (1191611)" userId="62afac43-3b33-4671-9501-3b6424566b02" providerId="ADAL" clId="{D1A18E4F-19FE-DE4D-AC39-23C1AA88D171}" dt="2024-10-26T21:18:32.272" v="296" actId="26606"/>
          <ac:picMkLst>
            <pc:docMk/>
            <pc:sldMk cId="3472817509" sldId="279"/>
            <ac:picMk id="5" creationId="{959E60ED-F706-A403-6CBF-2F542DE55189}"/>
          </ac:picMkLst>
        </pc:picChg>
        <pc:cxnChg chg="add del">
          <ac:chgData name="Rafael Oliveira (1191611)" userId="62afac43-3b33-4671-9501-3b6424566b02" providerId="ADAL" clId="{D1A18E4F-19FE-DE4D-AC39-23C1AA88D171}" dt="2024-10-26T21:18:32.272" v="296" actId="26606"/>
          <ac:cxnSpMkLst>
            <pc:docMk/>
            <pc:sldMk cId="3472817509" sldId="279"/>
            <ac:cxnSpMk id="17" creationId="{D33AC32D-5F44-45F7-A0BD-7C11A86BED57}"/>
          </ac:cxnSpMkLst>
        </pc:cxnChg>
        <pc:cxnChg chg="add">
          <ac:chgData name="Rafael Oliveira (1191611)" userId="62afac43-3b33-4671-9501-3b6424566b02" providerId="ADAL" clId="{D1A18E4F-19FE-DE4D-AC39-23C1AA88D171}" dt="2024-10-26T21:18:32.272" v="296" actId="26606"/>
          <ac:cxnSpMkLst>
            <pc:docMk/>
            <pc:sldMk cId="3472817509" sldId="279"/>
            <ac:cxnSpMk id="26" creationId="{8E83266B-97F8-4AB9-818F-3A70E8D8580D}"/>
          </ac:cxnSpMkLst>
        </pc:cxnChg>
      </pc:sldChg>
      <pc:sldChg chg="addSp modSp mod setBg">
        <pc:chgData name="Rafael Oliveira (1191611)" userId="62afac43-3b33-4671-9501-3b6424566b02" providerId="ADAL" clId="{D1A18E4F-19FE-DE4D-AC39-23C1AA88D171}" dt="2024-10-26T21:19:12.397" v="301" actId="1076"/>
        <pc:sldMkLst>
          <pc:docMk/>
          <pc:sldMk cId="4237373815" sldId="280"/>
        </pc:sldMkLst>
        <pc:spChg chg="mod">
          <ac:chgData name="Rafael Oliveira (1191611)" userId="62afac43-3b33-4671-9501-3b6424566b02" providerId="ADAL" clId="{D1A18E4F-19FE-DE4D-AC39-23C1AA88D171}" dt="2024-10-26T20:58:36.700" v="210" actId="26606"/>
          <ac:spMkLst>
            <pc:docMk/>
            <pc:sldMk cId="4237373815" sldId="280"/>
            <ac:spMk id="2" creationId="{2A1B9568-D4A3-FFED-0FF9-6589C9F11AFE}"/>
          </ac:spMkLst>
        </pc:spChg>
        <pc:spChg chg="mod">
          <ac:chgData name="Rafael Oliveira (1191611)" userId="62afac43-3b33-4671-9501-3b6424566b02" providerId="ADAL" clId="{D1A18E4F-19FE-DE4D-AC39-23C1AA88D171}" dt="2024-10-26T21:19:12.397" v="301" actId="1076"/>
          <ac:spMkLst>
            <pc:docMk/>
            <pc:sldMk cId="4237373815" sldId="280"/>
            <ac:spMk id="3" creationId="{F855BF15-6D15-192D-8927-B8535ED6A4E6}"/>
          </ac:spMkLst>
        </pc:spChg>
        <pc:spChg chg="add">
          <ac:chgData name="Rafael Oliveira (1191611)" userId="62afac43-3b33-4671-9501-3b6424566b02" providerId="ADAL" clId="{D1A18E4F-19FE-DE4D-AC39-23C1AA88D171}" dt="2024-10-26T20:58:36.700" v="210" actId="26606"/>
          <ac:spMkLst>
            <pc:docMk/>
            <pc:sldMk cId="4237373815" sldId="280"/>
            <ac:spMk id="8" creationId="{FD6EDB49-211E-499D-9A08-6C5FF3D060F7}"/>
          </ac:spMkLst>
        </pc:spChg>
        <pc:spChg chg="add">
          <ac:chgData name="Rafael Oliveira (1191611)" userId="62afac43-3b33-4671-9501-3b6424566b02" providerId="ADAL" clId="{D1A18E4F-19FE-DE4D-AC39-23C1AA88D171}" dt="2024-10-26T20:58:36.700" v="210" actId="26606"/>
          <ac:spMkLst>
            <pc:docMk/>
            <pc:sldMk cId="4237373815" sldId="280"/>
            <ac:spMk id="10" creationId="{38F9F37E-D3CF-4F3D-96C2-25307819DF2D}"/>
          </ac:spMkLst>
        </pc:spChg>
        <pc:spChg chg="add">
          <ac:chgData name="Rafael Oliveira (1191611)" userId="62afac43-3b33-4671-9501-3b6424566b02" providerId="ADAL" clId="{D1A18E4F-19FE-DE4D-AC39-23C1AA88D171}" dt="2024-10-26T20:58:36.700" v="210" actId="26606"/>
          <ac:spMkLst>
            <pc:docMk/>
            <pc:sldMk cId="4237373815" sldId="280"/>
            <ac:spMk id="12" creationId="{C5FFF17D-767C-40E7-8C89-962F1F54BCD0}"/>
          </ac:spMkLst>
        </pc:spChg>
        <pc:spChg chg="add">
          <ac:chgData name="Rafael Oliveira (1191611)" userId="62afac43-3b33-4671-9501-3b6424566b02" providerId="ADAL" clId="{D1A18E4F-19FE-DE4D-AC39-23C1AA88D171}" dt="2024-10-26T20:58:36.700" v="210" actId="26606"/>
          <ac:spMkLst>
            <pc:docMk/>
            <pc:sldMk cId="4237373815" sldId="280"/>
            <ac:spMk id="14" creationId="{E69F39E1-619D-4D9E-8823-8BD8CC3206B6}"/>
          </ac:spMkLst>
        </pc:spChg>
        <pc:spChg chg="add">
          <ac:chgData name="Rafael Oliveira (1191611)" userId="62afac43-3b33-4671-9501-3b6424566b02" providerId="ADAL" clId="{D1A18E4F-19FE-DE4D-AC39-23C1AA88D171}" dt="2024-10-26T20:58:36.700" v="210" actId="26606"/>
          <ac:spMkLst>
            <pc:docMk/>
            <pc:sldMk cId="4237373815" sldId="280"/>
            <ac:spMk id="16" creationId="{C8C53F47-DF50-454F-A5A6-6B969748D972}"/>
          </ac:spMkLst>
        </pc:spChg>
        <pc:picChg chg="add">
          <ac:chgData name="Rafael Oliveira (1191611)" userId="62afac43-3b33-4671-9501-3b6424566b02" providerId="ADAL" clId="{D1A18E4F-19FE-DE4D-AC39-23C1AA88D171}" dt="2024-10-26T20:58:36.700" v="210" actId="26606"/>
          <ac:picMkLst>
            <pc:docMk/>
            <pc:sldMk cId="4237373815" sldId="280"/>
            <ac:picMk id="18" creationId="{6A26901A-BC62-4A3A-A07A-65E1F3DDDEC6}"/>
          </ac:picMkLst>
        </pc:picChg>
      </pc:sldChg>
      <pc:sldChg chg="addSp delSp modSp mod setBg">
        <pc:chgData name="Rafael Oliveira (1191611)" userId="62afac43-3b33-4671-9501-3b6424566b02" providerId="ADAL" clId="{D1A18E4F-19FE-DE4D-AC39-23C1AA88D171}" dt="2024-10-26T21:12:36.008" v="278" actId="692"/>
        <pc:sldMkLst>
          <pc:docMk/>
          <pc:sldMk cId="2362955618" sldId="281"/>
        </pc:sldMkLst>
        <pc:spChg chg="mod">
          <ac:chgData name="Rafael Oliveira (1191611)" userId="62afac43-3b33-4671-9501-3b6424566b02" providerId="ADAL" clId="{D1A18E4F-19FE-DE4D-AC39-23C1AA88D171}" dt="2024-10-26T21:12:22.188" v="276" actId="1076"/>
          <ac:spMkLst>
            <pc:docMk/>
            <pc:sldMk cId="2362955618" sldId="281"/>
            <ac:spMk id="2" creationId="{B434A230-9188-6E98-51F0-99794F0F9C25}"/>
          </ac:spMkLst>
        </pc:spChg>
        <pc:spChg chg="mod">
          <ac:chgData name="Rafael Oliveira (1191611)" userId="62afac43-3b33-4671-9501-3b6424566b02" providerId="ADAL" clId="{D1A18E4F-19FE-DE4D-AC39-23C1AA88D171}" dt="2024-10-26T21:12:13.759" v="275" actId="1076"/>
          <ac:spMkLst>
            <pc:docMk/>
            <pc:sldMk cId="2362955618" sldId="281"/>
            <ac:spMk id="3" creationId="{A3F9061F-D5A9-C72E-F359-B8C05CBF371F}"/>
          </ac:spMkLst>
        </pc:spChg>
        <pc:spChg chg="add del mod">
          <ac:chgData name="Rafael Oliveira (1191611)" userId="62afac43-3b33-4671-9501-3b6424566b02" providerId="ADAL" clId="{D1A18E4F-19FE-DE4D-AC39-23C1AA88D171}" dt="2024-10-26T21:11:49.660" v="268"/>
          <ac:spMkLst>
            <pc:docMk/>
            <pc:sldMk cId="2362955618" sldId="281"/>
            <ac:spMk id="4" creationId="{AAA54481-AA14-E9BD-6552-90C4D3A7DB51}"/>
          </ac:spMkLst>
        </pc:spChg>
        <pc:spChg chg="add del">
          <ac:chgData name="Rafael Oliveira (1191611)" userId="62afac43-3b33-4671-9501-3b6424566b02" providerId="ADAL" clId="{D1A18E4F-19FE-DE4D-AC39-23C1AA88D171}" dt="2024-10-26T21:11:33.964" v="262" actId="26606"/>
          <ac:spMkLst>
            <pc:docMk/>
            <pc:sldMk cId="2362955618" sldId="281"/>
            <ac:spMk id="8" creationId="{29C51009-A09A-4689-8E6C-F8FC99E6A840}"/>
          </ac:spMkLst>
        </pc:spChg>
        <pc:spChg chg="add">
          <ac:chgData name="Rafael Oliveira (1191611)" userId="62afac43-3b33-4671-9501-3b6424566b02" providerId="ADAL" clId="{D1A18E4F-19FE-DE4D-AC39-23C1AA88D171}" dt="2024-10-26T21:11:34.026" v="263" actId="26606"/>
          <ac:spMkLst>
            <pc:docMk/>
            <pc:sldMk cId="2362955618" sldId="281"/>
            <ac:spMk id="12" creationId="{F63C748C-967B-4A7B-A90F-3EDD0F485AC6}"/>
          </ac:spMkLst>
        </pc:spChg>
        <pc:spChg chg="add">
          <ac:chgData name="Rafael Oliveira (1191611)" userId="62afac43-3b33-4671-9501-3b6424566b02" providerId="ADAL" clId="{D1A18E4F-19FE-DE4D-AC39-23C1AA88D171}" dt="2024-10-26T21:11:34.026" v="263" actId="26606"/>
          <ac:spMkLst>
            <pc:docMk/>
            <pc:sldMk cId="2362955618" sldId="281"/>
            <ac:spMk id="13" creationId="{C0143637-4934-44E4-B909-BAF1E7B27972}"/>
          </ac:spMkLst>
        </pc:spChg>
        <pc:cxnChg chg="add mod">
          <ac:chgData name="Rafael Oliveira (1191611)" userId="62afac43-3b33-4671-9501-3b6424566b02" providerId="ADAL" clId="{D1A18E4F-19FE-DE4D-AC39-23C1AA88D171}" dt="2024-10-26T21:12:36.008" v="278" actId="692"/>
          <ac:cxnSpMkLst>
            <pc:docMk/>
            <pc:sldMk cId="2362955618" sldId="281"/>
            <ac:cxnSpMk id="7" creationId="{9D49B2FA-F711-9BD1-EA53-58F509DA6377}"/>
          </ac:cxnSpMkLst>
        </pc:cxnChg>
        <pc:cxnChg chg="add del">
          <ac:chgData name="Rafael Oliveira (1191611)" userId="62afac43-3b33-4671-9501-3b6424566b02" providerId="ADAL" clId="{D1A18E4F-19FE-DE4D-AC39-23C1AA88D171}" dt="2024-10-26T21:11:33.964" v="262" actId="26606"/>
          <ac:cxnSpMkLst>
            <pc:docMk/>
            <pc:sldMk cId="2362955618" sldId="281"/>
            <ac:cxnSpMk id="10" creationId="{9EC65442-F244-409C-BF44-C5D6472E810A}"/>
          </ac:cxnSpMkLst>
        </pc:cxnChg>
      </pc:sldChg>
      <pc:sldChg chg="addSp modSp mod setBg">
        <pc:chgData name="Rafael Oliveira (1191611)" userId="62afac43-3b33-4671-9501-3b6424566b02" providerId="ADAL" clId="{D1A18E4F-19FE-DE4D-AC39-23C1AA88D171}" dt="2024-10-26T21:13:07.997" v="279" actId="26606"/>
        <pc:sldMkLst>
          <pc:docMk/>
          <pc:sldMk cId="4181056081" sldId="282"/>
        </pc:sldMkLst>
        <pc:spChg chg="mod">
          <ac:chgData name="Rafael Oliveira (1191611)" userId="62afac43-3b33-4671-9501-3b6424566b02" providerId="ADAL" clId="{D1A18E4F-19FE-DE4D-AC39-23C1AA88D171}" dt="2024-10-26T21:13:07.997" v="279" actId="26606"/>
          <ac:spMkLst>
            <pc:docMk/>
            <pc:sldMk cId="4181056081" sldId="282"/>
            <ac:spMk id="2" creationId="{6B09E2E1-3A1B-2E6C-EA75-A88E61B7CA3F}"/>
          </ac:spMkLst>
        </pc:spChg>
        <pc:spChg chg="mod">
          <ac:chgData name="Rafael Oliveira (1191611)" userId="62afac43-3b33-4671-9501-3b6424566b02" providerId="ADAL" clId="{D1A18E4F-19FE-DE4D-AC39-23C1AA88D171}" dt="2024-10-26T21:13:07.997" v="279" actId="26606"/>
          <ac:spMkLst>
            <pc:docMk/>
            <pc:sldMk cId="4181056081" sldId="282"/>
            <ac:spMk id="3" creationId="{A54D57D2-E524-DA4C-0711-FB5427FF0E8F}"/>
          </ac:spMkLst>
        </pc:spChg>
        <pc:picChg chg="add">
          <ac:chgData name="Rafael Oliveira (1191611)" userId="62afac43-3b33-4671-9501-3b6424566b02" providerId="ADAL" clId="{D1A18E4F-19FE-DE4D-AC39-23C1AA88D171}" dt="2024-10-26T21:13:07.997" v="279" actId="26606"/>
          <ac:picMkLst>
            <pc:docMk/>
            <pc:sldMk cId="4181056081" sldId="282"/>
            <ac:picMk id="7" creationId="{A83681F9-2F3B-3591-D71D-39DAB0338A0F}"/>
          </ac:picMkLst>
        </pc:picChg>
      </pc:sldChg>
      <pc:sldChg chg="addSp delSp modSp mod">
        <pc:chgData name="Rafael Oliveira (1191611)" userId="62afac43-3b33-4671-9501-3b6424566b02" providerId="ADAL" clId="{D1A18E4F-19FE-DE4D-AC39-23C1AA88D171}" dt="2024-10-26T21:44:41.875" v="348" actId="1076"/>
        <pc:sldMkLst>
          <pc:docMk/>
          <pc:sldMk cId="257884149" sldId="283"/>
        </pc:sldMkLst>
        <pc:spChg chg="mod">
          <ac:chgData name="Rafael Oliveira (1191611)" userId="62afac43-3b33-4671-9501-3b6424566b02" providerId="ADAL" clId="{D1A18E4F-19FE-DE4D-AC39-23C1AA88D171}" dt="2024-10-26T21:22:35.946" v="315" actId="1076"/>
          <ac:spMkLst>
            <pc:docMk/>
            <pc:sldMk cId="257884149" sldId="283"/>
            <ac:spMk id="2" creationId="{F3B071D2-2950-6008-4C37-9054D77F1060}"/>
          </ac:spMkLst>
        </pc:spChg>
        <pc:spChg chg="mod">
          <ac:chgData name="Rafael Oliveira (1191611)" userId="62afac43-3b33-4671-9501-3b6424566b02" providerId="ADAL" clId="{D1A18E4F-19FE-DE4D-AC39-23C1AA88D171}" dt="2024-10-26T21:22:43.407" v="317" actId="1076"/>
          <ac:spMkLst>
            <pc:docMk/>
            <pc:sldMk cId="257884149" sldId="283"/>
            <ac:spMk id="3" creationId="{7DAD351B-2561-272F-0DC7-5C0C77D5BBFB}"/>
          </ac:spMkLst>
        </pc:spChg>
        <pc:spChg chg="add del mod">
          <ac:chgData name="Rafael Oliveira (1191611)" userId="62afac43-3b33-4671-9501-3b6424566b02" providerId="ADAL" clId="{D1A18E4F-19FE-DE4D-AC39-23C1AA88D171}" dt="2024-10-26T21:21:38.116" v="309"/>
          <ac:spMkLst>
            <pc:docMk/>
            <pc:sldMk cId="257884149" sldId="283"/>
            <ac:spMk id="4" creationId="{AD545E18-C365-E9FA-3A76-DBCC50EB5447}"/>
          </ac:spMkLst>
        </pc:spChg>
        <pc:spChg chg="add del">
          <ac:chgData name="Rafael Oliveira (1191611)" userId="62afac43-3b33-4671-9501-3b6424566b02" providerId="ADAL" clId="{D1A18E4F-19FE-DE4D-AC39-23C1AA88D171}" dt="2024-10-26T21:22:07.440" v="311" actId="26606"/>
          <ac:spMkLst>
            <pc:docMk/>
            <pc:sldMk cId="257884149" sldId="283"/>
            <ac:spMk id="3081" creationId="{1669046F-5838-4C7A-BBE8-A77F40FD9C7F}"/>
          </ac:spMkLst>
        </pc:spChg>
        <pc:spChg chg="add del">
          <ac:chgData name="Rafael Oliveira (1191611)" userId="62afac43-3b33-4671-9501-3b6424566b02" providerId="ADAL" clId="{D1A18E4F-19FE-DE4D-AC39-23C1AA88D171}" dt="2024-10-26T21:22:07.440" v="311" actId="26606"/>
          <ac:spMkLst>
            <pc:docMk/>
            <pc:sldMk cId="257884149" sldId="283"/>
            <ac:spMk id="3083" creationId="{2D5E6CDB-92ED-43A1-9491-C46E2C8E9956}"/>
          </ac:spMkLst>
        </pc:spChg>
        <pc:spChg chg="add del">
          <ac:chgData name="Rafael Oliveira (1191611)" userId="62afac43-3b33-4671-9501-3b6424566b02" providerId="ADAL" clId="{D1A18E4F-19FE-DE4D-AC39-23C1AA88D171}" dt="2024-10-26T21:22:07.440" v="311" actId="26606"/>
          <ac:spMkLst>
            <pc:docMk/>
            <pc:sldMk cId="257884149" sldId="283"/>
            <ac:spMk id="3089" creationId="{23B9DAF8-7DB4-40CB-85F8-7E02F95C6CA7}"/>
          </ac:spMkLst>
        </pc:spChg>
        <pc:grpChg chg="add del">
          <ac:chgData name="Rafael Oliveira (1191611)" userId="62afac43-3b33-4671-9501-3b6424566b02" providerId="ADAL" clId="{D1A18E4F-19FE-DE4D-AC39-23C1AA88D171}" dt="2024-10-26T21:22:07.440" v="311" actId="26606"/>
          <ac:grpSpMkLst>
            <pc:docMk/>
            <pc:sldMk cId="257884149" sldId="283"/>
            <ac:grpSpMk id="3085" creationId="{EBB966BC-DC49-4138-8DEF-B1CD13033926}"/>
          </ac:grpSpMkLst>
        </pc:grpChg>
        <pc:grpChg chg="add del">
          <ac:chgData name="Rafael Oliveira (1191611)" userId="62afac43-3b33-4671-9501-3b6424566b02" providerId="ADAL" clId="{D1A18E4F-19FE-DE4D-AC39-23C1AA88D171}" dt="2024-10-26T21:22:07.440" v="311" actId="26606"/>
          <ac:grpSpMkLst>
            <pc:docMk/>
            <pc:sldMk cId="257884149" sldId="283"/>
            <ac:grpSpMk id="3100" creationId="{F7C65FA4-631C-444F-89AA-F891363CCF6E}"/>
          </ac:grpSpMkLst>
        </pc:grpChg>
        <pc:picChg chg="mod ord">
          <ac:chgData name="Rafael Oliveira (1191611)" userId="62afac43-3b33-4671-9501-3b6424566b02" providerId="ADAL" clId="{D1A18E4F-19FE-DE4D-AC39-23C1AA88D171}" dt="2024-10-26T21:22:07.440" v="311" actId="26606"/>
          <ac:picMkLst>
            <pc:docMk/>
            <pc:sldMk cId="257884149" sldId="283"/>
            <ac:picMk id="3076" creationId="{E98FCEA6-3039-D977-FD5F-0B49AFF3C1BF}"/>
          </ac:picMkLst>
        </pc:picChg>
        <pc:picChg chg="add del">
          <ac:chgData name="Rafael Oliveira (1191611)" userId="62afac43-3b33-4671-9501-3b6424566b02" providerId="ADAL" clId="{D1A18E4F-19FE-DE4D-AC39-23C1AA88D171}" dt="2024-10-26T21:22:07.440" v="311" actId="26606"/>
          <ac:picMkLst>
            <pc:docMk/>
            <pc:sldMk cId="257884149" sldId="283"/>
            <ac:picMk id="3093" creationId="{7EFCF05C-6070-460B-8E60-12BE3EFD19F0}"/>
          </ac:picMkLst>
        </pc:picChg>
        <pc:cxnChg chg="add mod">
          <ac:chgData name="Rafael Oliveira (1191611)" userId="62afac43-3b33-4671-9501-3b6424566b02" providerId="ADAL" clId="{D1A18E4F-19FE-DE4D-AC39-23C1AA88D171}" dt="2024-10-26T21:44:41.875" v="348" actId="1076"/>
          <ac:cxnSpMkLst>
            <pc:docMk/>
            <pc:sldMk cId="257884149" sldId="283"/>
            <ac:cxnSpMk id="5" creationId="{18049429-1775-A027-4B0D-F405E1A9E703}"/>
          </ac:cxnSpMkLst>
        </pc:cxnChg>
        <pc:cxnChg chg="add del">
          <ac:chgData name="Rafael Oliveira (1191611)" userId="62afac43-3b33-4671-9501-3b6424566b02" providerId="ADAL" clId="{D1A18E4F-19FE-DE4D-AC39-23C1AA88D171}" dt="2024-10-26T21:22:07.440" v="311" actId="26606"/>
          <ac:cxnSpMkLst>
            <pc:docMk/>
            <pc:sldMk cId="257884149" sldId="283"/>
            <ac:cxnSpMk id="3091" creationId="{606AED2C-61BA-485C-9DD4-B23B6280F9D8}"/>
          </ac:cxnSpMkLst>
        </pc:cxnChg>
        <pc:cxnChg chg="add del">
          <ac:chgData name="Rafael Oliveira (1191611)" userId="62afac43-3b33-4671-9501-3b6424566b02" providerId="ADAL" clId="{D1A18E4F-19FE-DE4D-AC39-23C1AA88D171}" dt="2024-10-26T21:22:07.440" v="311" actId="26606"/>
          <ac:cxnSpMkLst>
            <pc:docMk/>
            <pc:sldMk cId="257884149" sldId="283"/>
            <ac:cxnSpMk id="3095" creationId="{CFD731F1-726F-453E-9516-3058095DE995}"/>
          </ac:cxnSpMkLst>
        </pc:cxnChg>
      </pc:sldChg>
      <pc:sldChg chg="addSp delSp modSp mod">
        <pc:chgData name="Rafael Oliveira (1191611)" userId="62afac43-3b33-4671-9501-3b6424566b02" providerId="ADAL" clId="{D1A18E4F-19FE-DE4D-AC39-23C1AA88D171}" dt="2024-10-26T21:42:41.745" v="346" actId="1076"/>
        <pc:sldMkLst>
          <pc:docMk/>
          <pc:sldMk cId="3614909190" sldId="284"/>
        </pc:sldMkLst>
        <pc:spChg chg="mod">
          <ac:chgData name="Rafael Oliveira (1191611)" userId="62afac43-3b33-4671-9501-3b6424566b02" providerId="ADAL" clId="{D1A18E4F-19FE-DE4D-AC39-23C1AA88D171}" dt="2024-10-26T21:41:13.095" v="330" actId="26606"/>
          <ac:spMkLst>
            <pc:docMk/>
            <pc:sldMk cId="3614909190" sldId="284"/>
            <ac:spMk id="2" creationId="{31477C31-6164-7C52-F953-DEBBEE45A292}"/>
          </ac:spMkLst>
        </pc:spChg>
        <pc:spChg chg="mod">
          <ac:chgData name="Rafael Oliveira (1191611)" userId="62afac43-3b33-4671-9501-3b6424566b02" providerId="ADAL" clId="{D1A18E4F-19FE-DE4D-AC39-23C1AA88D171}" dt="2024-10-26T21:41:13.095" v="330" actId="26606"/>
          <ac:spMkLst>
            <pc:docMk/>
            <pc:sldMk cId="3614909190" sldId="284"/>
            <ac:spMk id="3" creationId="{34502415-27D6-17FE-C7C2-2D4E362E7965}"/>
          </ac:spMkLst>
        </pc:spChg>
        <pc:spChg chg="del">
          <ac:chgData name="Rafael Oliveira (1191611)" userId="62afac43-3b33-4671-9501-3b6424566b02" providerId="ADAL" clId="{D1A18E4F-19FE-DE4D-AC39-23C1AA88D171}" dt="2024-10-26T21:41:13.095" v="330" actId="26606"/>
          <ac:spMkLst>
            <pc:docMk/>
            <pc:sldMk cId="3614909190" sldId="284"/>
            <ac:spMk id="98" creationId="{EEA869E1-F851-4A52-92F5-77E592B76A5B}"/>
          </ac:spMkLst>
        </pc:spChg>
        <pc:spChg chg="del">
          <ac:chgData name="Rafael Oliveira (1191611)" userId="62afac43-3b33-4671-9501-3b6424566b02" providerId="ADAL" clId="{D1A18E4F-19FE-DE4D-AC39-23C1AA88D171}" dt="2024-10-26T21:41:13.095" v="330" actId="26606"/>
          <ac:spMkLst>
            <pc:docMk/>
            <pc:sldMk cId="3614909190" sldId="284"/>
            <ac:spMk id="102" creationId="{279E1FA4-890B-4B99-B1AD-AA4B78666B54}"/>
          </ac:spMkLst>
        </pc:spChg>
        <pc:spChg chg="del">
          <ac:chgData name="Rafael Oliveira (1191611)" userId="62afac43-3b33-4671-9501-3b6424566b02" providerId="ADAL" clId="{D1A18E4F-19FE-DE4D-AC39-23C1AA88D171}" dt="2024-10-26T21:41:13.095" v="330" actId="26606"/>
          <ac:spMkLst>
            <pc:docMk/>
            <pc:sldMk cId="3614909190" sldId="284"/>
            <ac:spMk id="103" creationId="{BBEE58B7-C53C-4E7B-A78E-2C44E3E05C59}"/>
          </ac:spMkLst>
        </pc:spChg>
        <pc:spChg chg="del">
          <ac:chgData name="Rafael Oliveira (1191611)" userId="62afac43-3b33-4671-9501-3b6424566b02" providerId="ADAL" clId="{D1A18E4F-19FE-DE4D-AC39-23C1AA88D171}" dt="2024-10-26T21:41:13.095" v="330" actId="26606"/>
          <ac:spMkLst>
            <pc:docMk/>
            <pc:sldMk cId="3614909190" sldId="284"/>
            <ac:spMk id="105" creationId="{29BCA0E2-0826-4688-8066-477F24371DDD}"/>
          </ac:spMkLst>
        </pc:spChg>
        <pc:spChg chg="add">
          <ac:chgData name="Rafael Oliveira (1191611)" userId="62afac43-3b33-4671-9501-3b6424566b02" providerId="ADAL" clId="{D1A18E4F-19FE-DE4D-AC39-23C1AA88D171}" dt="2024-10-26T21:41:13.095" v="330" actId="26606"/>
          <ac:spMkLst>
            <pc:docMk/>
            <pc:sldMk cId="3614909190" sldId="284"/>
            <ac:spMk id="113" creationId="{EEA869E1-F851-4A52-92F5-77E592B76A5B}"/>
          </ac:spMkLst>
        </pc:spChg>
        <pc:spChg chg="add">
          <ac:chgData name="Rafael Oliveira (1191611)" userId="62afac43-3b33-4671-9501-3b6424566b02" providerId="ADAL" clId="{D1A18E4F-19FE-DE4D-AC39-23C1AA88D171}" dt="2024-10-26T21:41:13.095" v="330" actId="26606"/>
          <ac:spMkLst>
            <pc:docMk/>
            <pc:sldMk cId="3614909190" sldId="284"/>
            <ac:spMk id="121" creationId="{E7ABCFA2-55B0-438C-A39A-637FFC6246E8}"/>
          </ac:spMkLst>
        </pc:spChg>
        <pc:spChg chg="add">
          <ac:chgData name="Rafael Oliveira (1191611)" userId="62afac43-3b33-4671-9501-3b6424566b02" providerId="ADAL" clId="{D1A18E4F-19FE-DE4D-AC39-23C1AA88D171}" dt="2024-10-26T21:41:13.095" v="330" actId="26606"/>
          <ac:spMkLst>
            <pc:docMk/>
            <pc:sldMk cId="3614909190" sldId="284"/>
            <ac:spMk id="123" creationId="{1BD2C934-710E-4E0E-9ED4-03F07E019205}"/>
          </ac:spMkLst>
        </pc:spChg>
        <pc:grpChg chg="del">
          <ac:chgData name="Rafael Oliveira (1191611)" userId="62afac43-3b33-4671-9501-3b6424566b02" providerId="ADAL" clId="{D1A18E4F-19FE-DE4D-AC39-23C1AA88D171}" dt="2024-10-26T21:41:13.095" v="330" actId="26606"/>
          <ac:grpSpMkLst>
            <pc:docMk/>
            <pc:sldMk cId="3614909190" sldId="284"/>
            <ac:grpSpMk id="104" creationId="{B4BA1F0E-270C-4AB7-809E-DBD5AB89665E}"/>
          </ac:grpSpMkLst>
        </pc:grpChg>
        <pc:picChg chg="mod">
          <ac:chgData name="Rafael Oliveira (1191611)" userId="62afac43-3b33-4671-9501-3b6424566b02" providerId="ADAL" clId="{D1A18E4F-19FE-DE4D-AC39-23C1AA88D171}" dt="2024-10-26T21:42:41.745" v="346" actId="1076"/>
          <ac:picMkLst>
            <pc:docMk/>
            <pc:sldMk cId="3614909190" sldId="284"/>
            <ac:picMk id="5" creationId="{2BA9A6E6-EF5F-72A4-F16D-2A09FA56BAB8}"/>
          </ac:picMkLst>
        </pc:picChg>
        <pc:picChg chg="mod">
          <ac:chgData name="Rafael Oliveira (1191611)" userId="62afac43-3b33-4671-9501-3b6424566b02" providerId="ADAL" clId="{D1A18E4F-19FE-DE4D-AC39-23C1AA88D171}" dt="2024-10-26T21:41:38.267" v="340" actId="1076"/>
          <ac:picMkLst>
            <pc:docMk/>
            <pc:sldMk cId="3614909190" sldId="284"/>
            <ac:picMk id="21" creationId="{9554CB69-0CDC-FE25-FC27-D91B831C2500}"/>
          </ac:picMkLst>
        </pc:picChg>
        <pc:picChg chg="del">
          <ac:chgData name="Rafael Oliveira (1191611)" userId="62afac43-3b33-4671-9501-3b6424566b02" providerId="ADAL" clId="{D1A18E4F-19FE-DE4D-AC39-23C1AA88D171}" dt="2024-10-26T21:41:13.095" v="330" actId="26606"/>
          <ac:picMkLst>
            <pc:docMk/>
            <pc:sldMk cId="3614909190" sldId="284"/>
            <ac:picMk id="99" creationId="{B083AD55-8296-44BD-8E14-DD2DDBC351B0}"/>
          </ac:picMkLst>
        </pc:picChg>
        <pc:picChg chg="del">
          <ac:chgData name="Rafael Oliveira (1191611)" userId="62afac43-3b33-4671-9501-3b6424566b02" providerId="ADAL" clId="{D1A18E4F-19FE-DE4D-AC39-23C1AA88D171}" dt="2024-10-26T21:41:13.095" v="330" actId="26606"/>
          <ac:picMkLst>
            <pc:docMk/>
            <pc:sldMk cId="3614909190" sldId="284"/>
            <ac:picMk id="107" creationId="{6B708961-E777-4956-A983-78A4F532F460}"/>
          </ac:picMkLst>
        </pc:picChg>
        <pc:picChg chg="add">
          <ac:chgData name="Rafael Oliveira (1191611)" userId="62afac43-3b33-4671-9501-3b6424566b02" providerId="ADAL" clId="{D1A18E4F-19FE-DE4D-AC39-23C1AA88D171}" dt="2024-10-26T21:41:13.095" v="330" actId="26606"/>
          <ac:picMkLst>
            <pc:docMk/>
            <pc:sldMk cId="3614909190" sldId="284"/>
            <ac:picMk id="115" creationId="{B083AD55-8296-44BD-8E14-DD2DDBC351B0}"/>
          </ac:picMkLst>
        </pc:picChg>
        <pc:picChg chg="add">
          <ac:chgData name="Rafael Oliveira (1191611)" userId="62afac43-3b33-4671-9501-3b6424566b02" providerId="ADAL" clId="{D1A18E4F-19FE-DE4D-AC39-23C1AA88D171}" dt="2024-10-26T21:41:13.095" v="330" actId="26606"/>
          <ac:picMkLst>
            <pc:docMk/>
            <pc:sldMk cId="3614909190" sldId="284"/>
            <ac:picMk id="127" creationId="{B0A40572-62E5-460B-AD24-B6628527ACB1}"/>
          </ac:picMkLst>
        </pc:picChg>
        <pc:cxnChg chg="add mod">
          <ac:chgData name="Rafael Oliveira (1191611)" userId="62afac43-3b33-4671-9501-3b6424566b02" providerId="ADAL" clId="{D1A18E4F-19FE-DE4D-AC39-23C1AA88D171}" dt="2024-10-26T21:42:31.113" v="345" actId="14100"/>
          <ac:cxnSpMkLst>
            <pc:docMk/>
            <pc:sldMk cId="3614909190" sldId="284"/>
            <ac:cxnSpMk id="8" creationId="{B9C2DFFF-C07B-F9F1-FA64-8285248D0B49}"/>
          </ac:cxnSpMkLst>
        </pc:cxnChg>
        <pc:cxnChg chg="add mod">
          <ac:chgData name="Rafael Oliveira (1191611)" userId="62afac43-3b33-4671-9501-3b6424566b02" providerId="ADAL" clId="{D1A18E4F-19FE-DE4D-AC39-23C1AA88D171}" dt="2024-10-26T21:42:21.195" v="343" actId="1076"/>
          <ac:cxnSpMkLst>
            <pc:docMk/>
            <pc:sldMk cId="3614909190" sldId="284"/>
            <ac:cxnSpMk id="9" creationId="{C85E8E70-195B-F53E-56B7-EDC7A876DEB2}"/>
          </ac:cxnSpMkLst>
        </pc:cxnChg>
        <pc:cxnChg chg="del">
          <ac:chgData name="Rafael Oliveira (1191611)" userId="62afac43-3b33-4671-9501-3b6424566b02" providerId="ADAL" clId="{D1A18E4F-19FE-DE4D-AC39-23C1AA88D171}" dt="2024-10-26T21:41:13.095" v="330" actId="26606"/>
          <ac:cxnSpMkLst>
            <pc:docMk/>
            <pc:sldMk cId="3614909190" sldId="284"/>
            <ac:cxnSpMk id="100" creationId="{2BF46B26-15FC-4C5A-94FA-AE9ED64B5C20}"/>
          </ac:cxnSpMkLst>
        </pc:cxnChg>
        <pc:cxnChg chg="del">
          <ac:chgData name="Rafael Oliveira (1191611)" userId="62afac43-3b33-4671-9501-3b6424566b02" providerId="ADAL" clId="{D1A18E4F-19FE-DE4D-AC39-23C1AA88D171}" dt="2024-10-26T21:41:13.095" v="330" actId="26606"/>
          <ac:cxnSpMkLst>
            <pc:docMk/>
            <pc:sldMk cId="3614909190" sldId="284"/>
            <ac:cxnSpMk id="101" creationId="{912F6065-5345-44BD-B66E-5487CCD7A9B9}"/>
          </ac:cxnSpMkLst>
        </pc:cxnChg>
        <pc:cxnChg chg="del">
          <ac:chgData name="Rafael Oliveira (1191611)" userId="62afac43-3b33-4671-9501-3b6424566b02" providerId="ADAL" clId="{D1A18E4F-19FE-DE4D-AC39-23C1AA88D171}" dt="2024-10-26T21:41:13.095" v="330" actId="26606"/>
          <ac:cxnSpMkLst>
            <pc:docMk/>
            <pc:sldMk cId="3614909190" sldId="284"/>
            <ac:cxnSpMk id="106" creationId="{4C3F4B1E-3EAB-415B-825A-464AAF1D7510}"/>
          </ac:cxnSpMkLst>
        </pc:cxnChg>
        <pc:cxnChg chg="del">
          <ac:chgData name="Rafael Oliveira (1191611)" userId="62afac43-3b33-4671-9501-3b6424566b02" providerId="ADAL" clId="{D1A18E4F-19FE-DE4D-AC39-23C1AA88D171}" dt="2024-10-26T21:41:13.095" v="330" actId="26606"/>
          <ac:cxnSpMkLst>
            <pc:docMk/>
            <pc:sldMk cId="3614909190" sldId="284"/>
            <ac:cxnSpMk id="108" creationId="{59D3B50E-372C-47D8-BC90-104318AD8B8F}"/>
          </ac:cxnSpMkLst>
        </pc:cxnChg>
        <pc:cxnChg chg="add">
          <ac:chgData name="Rafael Oliveira (1191611)" userId="62afac43-3b33-4671-9501-3b6424566b02" providerId="ADAL" clId="{D1A18E4F-19FE-DE4D-AC39-23C1AA88D171}" dt="2024-10-26T21:41:13.095" v="330" actId="26606"/>
          <ac:cxnSpMkLst>
            <pc:docMk/>
            <pc:sldMk cId="3614909190" sldId="284"/>
            <ac:cxnSpMk id="117" creationId="{2BF46B26-15FC-4C5A-94FA-AE9ED64B5C20}"/>
          </ac:cxnSpMkLst>
        </pc:cxnChg>
        <pc:cxnChg chg="add">
          <ac:chgData name="Rafael Oliveira (1191611)" userId="62afac43-3b33-4671-9501-3b6424566b02" providerId="ADAL" clId="{D1A18E4F-19FE-DE4D-AC39-23C1AA88D171}" dt="2024-10-26T21:41:13.095" v="330" actId="26606"/>
          <ac:cxnSpMkLst>
            <pc:docMk/>
            <pc:sldMk cId="3614909190" sldId="284"/>
            <ac:cxnSpMk id="119" creationId="{912F6065-5345-44BD-B66E-5487CCD7A9B9}"/>
          </ac:cxnSpMkLst>
        </pc:cxnChg>
        <pc:cxnChg chg="add">
          <ac:chgData name="Rafael Oliveira (1191611)" userId="62afac43-3b33-4671-9501-3b6424566b02" providerId="ADAL" clId="{D1A18E4F-19FE-DE4D-AC39-23C1AA88D171}" dt="2024-10-26T21:41:13.095" v="330" actId="26606"/>
          <ac:cxnSpMkLst>
            <pc:docMk/>
            <pc:sldMk cId="3614909190" sldId="284"/>
            <ac:cxnSpMk id="125" creationId="{0AD0F4F3-8F5C-421F-9FC1-DB3ED0BF61DF}"/>
          </ac:cxnSpMkLst>
        </pc:cxnChg>
        <pc:cxnChg chg="add">
          <ac:chgData name="Rafael Oliveira (1191611)" userId="62afac43-3b33-4671-9501-3b6424566b02" providerId="ADAL" clId="{D1A18E4F-19FE-DE4D-AC39-23C1AA88D171}" dt="2024-10-26T21:41:13.095" v="330" actId="26606"/>
          <ac:cxnSpMkLst>
            <pc:docMk/>
            <pc:sldMk cId="3614909190" sldId="284"/>
            <ac:cxnSpMk id="129" creationId="{F1D872D4-D7E5-4CD8-9DAC-2BC612F08E69}"/>
          </ac:cxnSpMkLst>
        </pc:cxnChg>
      </pc:sldChg>
      <pc:sldChg chg="addSp delSp mod">
        <pc:chgData name="Rafael Oliveira (1191611)" userId="62afac43-3b33-4671-9501-3b6424566b02" providerId="ADAL" clId="{D1A18E4F-19FE-DE4D-AC39-23C1AA88D171}" dt="2024-10-26T21:15:13.637" v="293" actId="26606"/>
        <pc:sldMkLst>
          <pc:docMk/>
          <pc:sldMk cId="1521188712" sldId="285"/>
        </pc:sldMkLst>
        <pc:spChg chg="del">
          <ac:chgData name="Rafael Oliveira (1191611)" userId="62afac43-3b33-4671-9501-3b6424566b02" providerId="ADAL" clId="{D1A18E4F-19FE-DE4D-AC39-23C1AA88D171}" dt="2024-10-26T21:15:13.637" v="293" actId="26606"/>
          <ac:spMkLst>
            <pc:docMk/>
            <pc:sldMk cId="1521188712" sldId="285"/>
            <ac:spMk id="3" creationId="{7F8536EC-76E0-FCB0-0F11-5BCA1FEA6141}"/>
          </ac:spMkLst>
        </pc:spChg>
        <pc:graphicFrameChg chg="add">
          <ac:chgData name="Rafael Oliveira (1191611)" userId="62afac43-3b33-4671-9501-3b6424566b02" providerId="ADAL" clId="{D1A18E4F-19FE-DE4D-AC39-23C1AA88D171}" dt="2024-10-26T21:15:13.637" v="293" actId="26606"/>
          <ac:graphicFrameMkLst>
            <pc:docMk/>
            <pc:sldMk cId="1521188712" sldId="285"/>
            <ac:graphicFrameMk id="5" creationId="{1415E286-84B3-54DE-3E8F-506E892B0E1F}"/>
          </ac:graphicFrameMkLst>
        </pc:graphicFrameChg>
      </pc:sldChg>
      <pc:sldChg chg="addSp modSp mod setBg">
        <pc:chgData name="Rafael Oliveira (1191611)" userId="62afac43-3b33-4671-9501-3b6424566b02" providerId="ADAL" clId="{D1A18E4F-19FE-DE4D-AC39-23C1AA88D171}" dt="2024-10-26T21:14:57.229" v="292" actId="1076"/>
        <pc:sldMkLst>
          <pc:docMk/>
          <pc:sldMk cId="776645831" sldId="286"/>
        </pc:sldMkLst>
        <pc:spChg chg="mod">
          <ac:chgData name="Rafael Oliveira (1191611)" userId="62afac43-3b33-4671-9501-3b6424566b02" providerId="ADAL" clId="{D1A18E4F-19FE-DE4D-AC39-23C1AA88D171}" dt="2024-10-26T21:14:52.061" v="291" actId="1076"/>
          <ac:spMkLst>
            <pc:docMk/>
            <pc:sldMk cId="776645831" sldId="286"/>
            <ac:spMk id="2" creationId="{9F72E52A-2B3A-EE69-AC0D-9C4651F523F8}"/>
          </ac:spMkLst>
        </pc:spChg>
        <pc:spChg chg="mod">
          <ac:chgData name="Rafael Oliveira (1191611)" userId="62afac43-3b33-4671-9501-3b6424566b02" providerId="ADAL" clId="{D1A18E4F-19FE-DE4D-AC39-23C1AA88D171}" dt="2024-10-26T21:14:57.229" v="292" actId="1076"/>
          <ac:spMkLst>
            <pc:docMk/>
            <pc:sldMk cId="776645831" sldId="286"/>
            <ac:spMk id="3" creationId="{6924746A-22E0-51DA-88CC-0C2934EF758F}"/>
          </ac:spMkLst>
        </pc:spChg>
        <pc:spChg chg="add">
          <ac:chgData name="Rafael Oliveira (1191611)" userId="62afac43-3b33-4671-9501-3b6424566b02" providerId="ADAL" clId="{D1A18E4F-19FE-DE4D-AC39-23C1AA88D171}" dt="2024-10-26T21:13:59.689" v="284" actId="26606"/>
          <ac:spMkLst>
            <pc:docMk/>
            <pc:sldMk cId="776645831" sldId="286"/>
            <ac:spMk id="10" creationId="{35C3D674-3D59-4E93-80CA-0C0A9095E816}"/>
          </ac:spMkLst>
        </pc:spChg>
        <pc:spChg chg="add">
          <ac:chgData name="Rafael Oliveira (1191611)" userId="62afac43-3b33-4671-9501-3b6424566b02" providerId="ADAL" clId="{D1A18E4F-19FE-DE4D-AC39-23C1AA88D171}" dt="2024-10-26T21:13:59.689" v="284" actId="26606"/>
          <ac:spMkLst>
            <pc:docMk/>
            <pc:sldMk cId="776645831" sldId="286"/>
            <ac:spMk id="14" creationId="{EF2A81E1-BCBE-426B-8C09-33274E69409D}"/>
          </ac:spMkLst>
        </pc:spChg>
        <pc:picChg chg="add mod">
          <ac:chgData name="Rafael Oliveira (1191611)" userId="62afac43-3b33-4671-9501-3b6424566b02" providerId="ADAL" clId="{D1A18E4F-19FE-DE4D-AC39-23C1AA88D171}" dt="2024-10-26T21:14:39.157" v="290" actId="1076"/>
          <ac:picMkLst>
            <pc:docMk/>
            <pc:sldMk cId="776645831" sldId="286"/>
            <ac:picMk id="7" creationId="{59F9F839-0BE3-D7CB-88AC-DE122B576D2E}"/>
          </ac:picMkLst>
        </pc:picChg>
        <pc:picChg chg="add">
          <ac:chgData name="Rafael Oliveira (1191611)" userId="62afac43-3b33-4671-9501-3b6424566b02" providerId="ADAL" clId="{D1A18E4F-19FE-DE4D-AC39-23C1AA88D171}" dt="2024-10-26T21:13:59.689" v="284" actId="26606"/>
          <ac:picMkLst>
            <pc:docMk/>
            <pc:sldMk cId="776645831" sldId="286"/>
            <ac:picMk id="16" creationId="{39D1DDD4-5BB3-45BA-B9B3-06B62299AD79}"/>
          </ac:picMkLst>
        </pc:picChg>
        <pc:cxnChg chg="add">
          <ac:chgData name="Rafael Oliveira (1191611)" userId="62afac43-3b33-4671-9501-3b6424566b02" providerId="ADAL" clId="{D1A18E4F-19FE-DE4D-AC39-23C1AA88D171}" dt="2024-10-26T21:13:59.689" v="284" actId="26606"/>
          <ac:cxnSpMkLst>
            <pc:docMk/>
            <pc:sldMk cId="776645831" sldId="286"/>
            <ac:cxnSpMk id="12" creationId="{C884B8F8-FDC9-498B-9960-5D7260AFCB03}"/>
          </ac:cxnSpMkLst>
        </pc:cxnChg>
        <pc:cxnChg chg="add">
          <ac:chgData name="Rafael Oliveira (1191611)" userId="62afac43-3b33-4671-9501-3b6424566b02" providerId="ADAL" clId="{D1A18E4F-19FE-DE4D-AC39-23C1AA88D171}" dt="2024-10-26T21:13:59.689" v="284" actId="26606"/>
          <ac:cxnSpMkLst>
            <pc:docMk/>
            <pc:sldMk cId="776645831" sldId="286"/>
            <ac:cxnSpMk id="18" creationId="{A24DAE64-2302-42EA-8239-F2F0775CA5AD}"/>
          </ac:cxnSpMkLst>
        </pc:cxnChg>
      </pc:sldChg>
      <pc:sldChg chg="addSp delSp modSp mod setBg setClrOvrMap">
        <pc:chgData name="Rafael Oliveira (1191611)" userId="62afac43-3b33-4671-9501-3b6424566b02" providerId="ADAL" clId="{D1A18E4F-19FE-DE4D-AC39-23C1AA88D171}" dt="2024-10-26T21:46:44.026" v="350" actId="1076"/>
        <pc:sldMkLst>
          <pc:docMk/>
          <pc:sldMk cId="3983975998" sldId="287"/>
        </pc:sldMkLst>
        <pc:spChg chg="mod">
          <ac:chgData name="Rafael Oliveira (1191611)" userId="62afac43-3b33-4671-9501-3b6424566b02" providerId="ADAL" clId="{D1A18E4F-19FE-DE4D-AC39-23C1AA88D171}" dt="2024-10-26T21:20:28.667" v="305" actId="26606"/>
          <ac:spMkLst>
            <pc:docMk/>
            <pc:sldMk cId="3983975998" sldId="287"/>
            <ac:spMk id="2" creationId="{86EE1BC8-9C5B-6AC6-C27C-7C6AAAF78C96}"/>
          </ac:spMkLst>
        </pc:spChg>
        <pc:spChg chg="mod">
          <ac:chgData name="Rafael Oliveira (1191611)" userId="62afac43-3b33-4671-9501-3b6424566b02" providerId="ADAL" clId="{D1A18E4F-19FE-DE4D-AC39-23C1AA88D171}" dt="2024-10-26T21:46:44.026" v="350" actId="1076"/>
          <ac:spMkLst>
            <pc:docMk/>
            <pc:sldMk cId="3983975998" sldId="287"/>
            <ac:spMk id="3" creationId="{91AB29E0-5DF5-2B60-F6F1-E483352004EE}"/>
          </ac:spMkLst>
        </pc:spChg>
        <pc:spChg chg="add del">
          <ac:chgData name="Rafael Oliveira (1191611)" userId="62afac43-3b33-4671-9501-3b6424566b02" providerId="ADAL" clId="{D1A18E4F-19FE-DE4D-AC39-23C1AA88D171}" dt="2024-10-26T21:20:28.642" v="304" actId="26606"/>
          <ac:spMkLst>
            <pc:docMk/>
            <pc:sldMk cId="3983975998" sldId="287"/>
            <ac:spMk id="2059" creationId="{C6870151-9189-4C3A-8379-EF3D95827A0A}"/>
          </ac:spMkLst>
        </pc:spChg>
        <pc:spChg chg="add del">
          <ac:chgData name="Rafael Oliveira (1191611)" userId="62afac43-3b33-4671-9501-3b6424566b02" providerId="ADAL" clId="{D1A18E4F-19FE-DE4D-AC39-23C1AA88D171}" dt="2024-10-26T21:20:28.642" v="304" actId="26606"/>
          <ac:spMkLst>
            <pc:docMk/>
            <pc:sldMk cId="3983975998" sldId="287"/>
            <ac:spMk id="2061" creationId="{123EA69C-102A-4DD0-9547-05DCD271D159}"/>
          </ac:spMkLst>
        </pc:spChg>
        <pc:spChg chg="add del">
          <ac:chgData name="Rafael Oliveira (1191611)" userId="62afac43-3b33-4671-9501-3b6424566b02" providerId="ADAL" clId="{D1A18E4F-19FE-DE4D-AC39-23C1AA88D171}" dt="2024-10-26T21:20:28.642" v="304" actId="26606"/>
          <ac:spMkLst>
            <pc:docMk/>
            <pc:sldMk cId="3983975998" sldId="287"/>
            <ac:spMk id="2063" creationId="{6A862265-5CA3-4C40-8582-7534C3B03C2A}"/>
          </ac:spMkLst>
        </pc:spChg>
        <pc:spChg chg="add del">
          <ac:chgData name="Rafael Oliveira (1191611)" userId="62afac43-3b33-4671-9501-3b6424566b02" providerId="ADAL" clId="{D1A18E4F-19FE-DE4D-AC39-23C1AA88D171}" dt="2024-10-26T21:20:28.642" v="304" actId="26606"/>
          <ac:spMkLst>
            <pc:docMk/>
            <pc:sldMk cId="3983975998" sldId="287"/>
            <ac:spMk id="2065" creationId="{600EF80B-0391-4082-9AF5-F15B091B4CE9}"/>
          </ac:spMkLst>
        </pc:spChg>
        <pc:spChg chg="add del">
          <ac:chgData name="Rafael Oliveira (1191611)" userId="62afac43-3b33-4671-9501-3b6424566b02" providerId="ADAL" clId="{D1A18E4F-19FE-DE4D-AC39-23C1AA88D171}" dt="2024-10-26T21:20:28.642" v="304" actId="26606"/>
          <ac:spMkLst>
            <pc:docMk/>
            <pc:sldMk cId="3983975998" sldId="287"/>
            <ac:spMk id="2069" creationId="{3FBF03E8-C602-4192-9C52-F84B29FDCC88}"/>
          </ac:spMkLst>
        </pc:spChg>
        <pc:spChg chg="add">
          <ac:chgData name="Rafael Oliveira (1191611)" userId="62afac43-3b33-4671-9501-3b6424566b02" providerId="ADAL" clId="{D1A18E4F-19FE-DE4D-AC39-23C1AA88D171}" dt="2024-10-26T21:20:28.667" v="305" actId="26606"/>
          <ac:spMkLst>
            <pc:docMk/>
            <pc:sldMk cId="3983975998" sldId="287"/>
            <ac:spMk id="2071" creationId="{368B8211-0B9F-4516-8771-3316E00DB965}"/>
          </ac:spMkLst>
        </pc:spChg>
        <pc:picChg chg="mod ord">
          <ac:chgData name="Rafael Oliveira (1191611)" userId="62afac43-3b33-4671-9501-3b6424566b02" providerId="ADAL" clId="{D1A18E4F-19FE-DE4D-AC39-23C1AA88D171}" dt="2024-10-26T21:20:28.667" v="305" actId="26606"/>
          <ac:picMkLst>
            <pc:docMk/>
            <pc:sldMk cId="3983975998" sldId="287"/>
            <ac:picMk id="2054" creationId="{7C176BEC-E589-4005-ACEC-FB4C3FDF71AE}"/>
          </ac:picMkLst>
        </pc:picChg>
        <pc:cxnChg chg="add del">
          <ac:chgData name="Rafael Oliveira (1191611)" userId="62afac43-3b33-4671-9501-3b6424566b02" providerId="ADAL" clId="{D1A18E4F-19FE-DE4D-AC39-23C1AA88D171}" dt="2024-10-26T21:20:28.642" v="304" actId="26606"/>
          <ac:cxnSpMkLst>
            <pc:docMk/>
            <pc:sldMk cId="3983975998" sldId="287"/>
            <ac:cxnSpMk id="2067" creationId="{D33AC32D-5F44-45F7-A0BD-7C11A86BED57}"/>
          </ac:cxnSpMkLst>
        </pc:cxnChg>
        <pc:cxnChg chg="add">
          <ac:chgData name="Rafael Oliveira (1191611)" userId="62afac43-3b33-4671-9501-3b6424566b02" providerId="ADAL" clId="{D1A18E4F-19FE-DE4D-AC39-23C1AA88D171}" dt="2024-10-26T21:20:28.667" v="305" actId="26606"/>
          <ac:cxnSpMkLst>
            <pc:docMk/>
            <pc:sldMk cId="3983975998" sldId="287"/>
            <ac:cxnSpMk id="2072" creationId="{B7582E73-8B46-4A0E-944E-58357C80883F}"/>
          </ac:cxnSpMkLst>
        </pc:cxnChg>
      </pc:sldChg>
      <pc:sldChg chg="addSp modSp mod setBg">
        <pc:chgData name="Rafael Oliveira (1191611)" userId="62afac43-3b33-4671-9501-3b6424566b02" providerId="ADAL" clId="{D1A18E4F-19FE-DE4D-AC39-23C1AA88D171}" dt="2024-10-26T21:20:46.455" v="306" actId="26606"/>
        <pc:sldMkLst>
          <pc:docMk/>
          <pc:sldMk cId="3662664084" sldId="288"/>
        </pc:sldMkLst>
        <pc:spChg chg="mod">
          <ac:chgData name="Rafael Oliveira (1191611)" userId="62afac43-3b33-4671-9501-3b6424566b02" providerId="ADAL" clId="{D1A18E4F-19FE-DE4D-AC39-23C1AA88D171}" dt="2024-10-26T21:20:46.455" v="306" actId="26606"/>
          <ac:spMkLst>
            <pc:docMk/>
            <pc:sldMk cId="3662664084" sldId="288"/>
            <ac:spMk id="2" creationId="{244FD763-77D3-A3C0-59C0-0558E07FA11F}"/>
          </ac:spMkLst>
        </pc:spChg>
        <pc:spChg chg="mod">
          <ac:chgData name="Rafael Oliveira (1191611)" userId="62afac43-3b33-4671-9501-3b6424566b02" providerId="ADAL" clId="{D1A18E4F-19FE-DE4D-AC39-23C1AA88D171}" dt="2024-10-26T21:20:46.455" v="306" actId="26606"/>
          <ac:spMkLst>
            <pc:docMk/>
            <pc:sldMk cId="3662664084" sldId="288"/>
            <ac:spMk id="3" creationId="{2FFB198A-A3B7-5D2A-D395-18298E981F23}"/>
          </ac:spMkLst>
        </pc:spChg>
        <pc:spChg chg="add">
          <ac:chgData name="Rafael Oliveira (1191611)" userId="62afac43-3b33-4671-9501-3b6424566b02" providerId="ADAL" clId="{D1A18E4F-19FE-DE4D-AC39-23C1AA88D171}" dt="2024-10-26T21:20:46.455" v="306" actId="26606"/>
          <ac:spMkLst>
            <pc:docMk/>
            <pc:sldMk cId="3662664084" sldId="288"/>
            <ac:spMk id="1031" creationId="{0CABCAE3-64FC-4149-819F-2C1812824154}"/>
          </ac:spMkLst>
        </pc:spChg>
        <pc:spChg chg="add">
          <ac:chgData name="Rafael Oliveira (1191611)" userId="62afac43-3b33-4671-9501-3b6424566b02" providerId="ADAL" clId="{D1A18E4F-19FE-DE4D-AC39-23C1AA88D171}" dt="2024-10-26T21:20:46.455" v="306" actId="26606"/>
          <ac:spMkLst>
            <pc:docMk/>
            <pc:sldMk cId="3662664084" sldId="288"/>
            <ac:spMk id="1039" creationId="{D0712110-0BC1-4B31-B3BB-63B44222E87F}"/>
          </ac:spMkLst>
        </pc:spChg>
        <pc:spChg chg="add">
          <ac:chgData name="Rafael Oliveira (1191611)" userId="62afac43-3b33-4671-9501-3b6424566b02" providerId="ADAL" clId="{D1A18E4F-19FE-DE4D-AC39-23C1AA88D171}" dt="2024-10-26T21:20:46.455" v="306" actId="26606"/>
          <ac:spMkLst>
            <pc:docMk/>
            <pc:sldMk cId="3662664084" sldId="288"/>
            <ac:spMk id="1041" creationId="{4466B5F3-C053-4580-B04A-1EF949888280}"/>
          </ac:spMkLst>
        </pc:spChg>
        <pc:picChg chg="mod">
          <ac:chgData name="Rafael Oliveira (1191611)" userId="62afac43-3b33-4671-9501-3b6424566b02" providerId="ADAL" clId="{D1A18E4F-19FE-DE4D-AC39-23C1AA88D171}" dt="2024-10-26T21:20:46.455" v="306" actId="26606"/>
          <ac:picMkLst>
            <pc:docMk/>
            <pc:sldMk cId="3662664084" sldId="288"/>
            <ac:picMk id="1026" creationId="{7403DC4A-F4D8-E735-7928-C36A7DABC706}"/>
          </ac:picMkLst>
        </pc:picChg>
        <pc:picChg chg="add">
          <ac:chgData name="Rafael Oliveira (1191611)" userId="62afac43-3b33-4671-9501-3b6424566b02" providerId="ADAL" clId="{D1A18E4F-19FE-DE4D-AC39-23C1AA88D171}" dt="2024-10-26T21:20:46.455" v="306" actId="26606"/>
          <ac:picMkLst>
            <pc:docMk/>
            <pc:sldMk cId="3662664084" sldId="288"/>
            <ac:picMk id="1033" creationId="{012FDCFE-9AD2-4D8A-8CBF-B3AA37EBF6DD}"/>
          </ac:picMkLst>
        </pc:picChg>
        <pc:picChg chg="add">
          <ac:chgData name="Rafael Oliveira (1191611)" userId="62afac43-3b33-4671-9501-3b6424566b02" providerId="ADAL" clId="{D1A18E4F-19FE-DE4D-AC39-23C1AA88D171}" dt="2024-10-26T21:20:46.455" v="306" actId="26606"/>
          <ac:picMkLst>
            <pc:docMk/>
            <pc:sldMk cId="3662664084" sldId="288"/>
            <ac:picMk id="1045" creationId="{25CED634-E2D0-4AB7-96DD-816C9B52C5CF}"/>
          </ac:picMkLst>
        </pc:picChg>
        <pc:cxnChg chg="add">
          <ac:chgData name="Rafael Oliveira (1191611)" userId="62afac43-3b33-4671-9501-3b6424566b02" providerId="ADAL" clId="{D1A18E4F-19FE-DE4D-AC39-23C1AA88D171}" dt="2024-10-26T21:20:46.455" v="306" actId="26606"/>
          <ac:cxnSpMkLst>
            <pc:docMk/>
            <pc:sldMk cId="3662664084" sldId="288"/>
            <ac:cxnSpMk id="1035" creationId="{FBD463FC-4CA8-4FF4-85A3-AF9F4B98D210}"/>
          </ac:cxnSpMkLst>
        </pc:cxnChg>
        <pc:cxnChg chg="add">
          <ac:chgData name="Rafael Oliveira (1191611)" userId="62afac43-3b33-4671-9501-3b6424566b02" providerId="ADAL" clId="{D1A18E4F-19FE-DE4D-AC39-23C1AA88D171}" dt="2024-10-26T21:20:46.455" v="306" actId="26606"/>
          <ac:cxnSpMkLst>
            <pc:docMk/>
            <pc:sldMk cId="3662664084" sldId="288"/>
            <ac:cxnSpMk id="1037" creationId="{BECF35C3-8B44-4F4B-BD25-4C01823DB22A}"/>
          </ac:cxnSpMkLst>
        </pc:cxnChg>
        <pc:cxnChg chg="add">
          <ac:chgData name="Rafael Oliveira (1191611)" userId="62afac43-3b33-4671-9501-3b6424566b02" providerId="ADAL" clId="{D1A18E4F-19FE-DE4D-AC39-23C1AA88D171}" dt="2024-10-26T21:20:46.455" v="306" actId="26606"/>
          <ac:cxnSpMkLst>
            <pc:docMk/>
            <pc:sldMk cId="3662664084" sldId="288"/>
            <ac:cxnSpMk id="1043" creationId="{FA6123F2-4B61-414F-A7E5-5B7828EACAE2}"/>
          </ac:cxnSpMkLst>
        </pc:cxnChg>
        <pc:cxnChg chg="add">
          <ac:chgData name="Rafael Oliveira (1191611)" userId="62afac43-3b33-4671-9501-3b6424566b02" providerId="ADAL" clId="{D1A18E4F-19FE-DE4D-AC39-23C1AA88D171}" dt="2024-10-26T21:20:46.455" v="306" actId="26606"/>
          <ac:cxnSpMkLst>
            <pc:docMk/>
            <pc:sldMk cId="3662664084" sldId="288"/>
            <ac:cxnSpMk id="1047" creationId="{FCDDCDFB-696D-4FDF-9B58-24F71B7C37BC}"/>
          </ac:cxnSpMkLst>
        </pc:cxnChg>
      </pc:sldChg>
      <pc:sldChg chg="addSp delSp modSp new mod setBg setClrOvrMap">
        <pc:chgData name="Rafael Oliveira (1191611)" userId="62afac43-3b33-4671-9501-3b6424566b02" providerId="ADAL" clId="{D1A18E4F-19FE-DE4D-AC39-23C1AA88D171}" dt="2024-10-26T21:51:19.528" v="386" actId="1076"/>
        <pc:sldMkLst>
          <pc:docMk/>
          <pc:sldMk cId="280078066" sldId="291"/>
        </pc:sldMkLst>
        <pc:spChg chg="mod">
          <ac:chgData name="Rafael Oliveira (1191611)" userId="62afac43-3b33-4671-9501-3b6424566b02" providerId="ADAL" clId="{D1A18E4F-19FE-DE4D-AC39-23C1AA88D171}" dt="2024-10-26T21:50:26.367" v="374" actId="26606"/>
          <ac:spMkLst>
            <pc:docMk/>
            <pc:sldMk cId="280078066" sldId="291"/>
            <ac:spMk id="2" creationId="{EB7521D7-01E7-43BE-3DC3-3B730ADA7141}"/>
          </ac:spMkLst>
        </pc:spChg>
        <pc:spChg chg="del mod">
          <ac:chgData name="Rafael Oliveira (1191611)" userId="62afac43-3b33-4671-9501-3b6424566b02" providerId="ADAL" clId="{D1A18E4F-19FE-DE4D-AC39-23C1AA88D171}" dt="2024-10-26T21:50:46.225" v="377" actId="478"/>
          <ac:spMkLst>
            <pc:docMk/>
            <pc:sldMk cId="280078066" sldId="291"/>
            <ac:spMk id="3" creationId="{FDBF2DB6-5950-88A0-9595-9C93760A9C79}"/>
          </ac:spMkLst>
        </pc:spChg>
        <pc:spChg chg="add">
          <ac:chgData name="Rafael Oliveira (1191611)" userId="62afac43-3b33-4671-9501-3b6424566b02" providerId="ADAL" clId="{D1A18E4F-19FE-DE4D-AC39-23C1AA88D171}" dt="2024-10-26T21:50:26.367" v="374" actId="26606"/>
          <ac:spMkLst>
            <pc:docMk/>
            <pc:sldMk cId="280078066" sldId="291"/>
            <ac:spMk id="9" creationId="{C6870151-9189-4C3A-8379-EF3D95827A0A}"/>
          </ac:spMkLst>
        </pc:spChg>
        <pc:spChg chg="add">
          <ac:chgData name="Rafael Oliveira (1191611)" userId="62afac43-3b33-4671-9501-3b6424566b02" providerId="ADAL" clId="{D1A18E4F-19FE-DE4D-AC39-23C1AA88D171}" dt="2024-10-26T21:50:26.367" v="374" actId="26606"/>
          <ac:spMkLst>
            <pc:docMk/>
            <pc:sldMk cId="280078066" sldId="291"/>
            <ac:spMk id="11" creationId="{123EA69C-102A-4DD0-9547-05DCD271D159}"/>
          </ac:spMkLst>
        </pc:spChg>
        <pc:spChg chg="add">
          <ac:chgData name="Rafael Oliveira (1191611)" userId="62afac43-3b33-4671-9501-3b6424566b02" providerId="ADAL" clId="{D1A18E4F-19FE-DE4D-AC39-23C1AA88D171}" dt="2024-10-26T21:50:26.367" v="374" actId="26606"/>
          <ac:spMkLst>
            <pc:docMk/>
            <pc:sldMk cId="280078066" sldId="291"/>
            <ac:spMk id="13" creationId="{6A862265-5CA3-4C40-8582-7534C3B03C2A}"/>
          </ac:spMkLst>
        </pc:spChg>
        <pc:spChg chg="add">
          <ac:chgData name="Rafael Oliveira (1191611)" userId="62afac43-3b33-4671-9501-3b6424566b02" providerId="ADAL" clId="{D1A18E4F-19FE-DE4D-AC39-23C1AA88D171}" dt="2024-10-26T21:50:26.367" v="374" actId="26606"/>
          <ac:spMkLst>
            <pc:docMk/>
            <pc:sldMk cId="280078066" sldId="291"/>
            <ac:spMk id="15" creationId="{600EF80B-0391-4082-9AF5-F15B091B4CE9}"/>
          </ac:spMkLst>
        </pc:spChg>
        <pc:spChg chg="add">
          <ac:chgData name="Rafael Oliveira (1191611)" userId="62afac43-3b33-4671-9501-3b6424566b02" providerId="ADAL" clId="{D1A18E4F-19FE-DE4D-AC39-23C1AA88D171}" dt="2024-10-26T21:50:26.367" v="374" actId="26606"/>
          <ac:spMkLst>
            <pc:docMk/>
            <pc:sldMk cId="280078066" sldId="291"/>
            <ac:spMk id="19" creationId="{3FBF03E8-C602-4192-9C52-F84B29FDCC88}"/>
          </ac:spMkLst>
        </pc:spChg>
        <pc:picChg chg="add mod ord">
          <ac:chgData name="Rafael Oliveira (1191611)" userId="62afac43-3b33-4671-9501-3b6424566b02" providerId="ADAL" clId="{D1A18E4F-19FE-DE4D-AC39-23C1AA88D171}" dt="2024-10-26T21:51:07.676" v="382" actId="1076"/>
          <ac:picMkLst>
            <pc:docMk/>
            <pc:sldMk cId="280078066" sldId="291"/>
            <ac:picMk id="4" creationId="{51244D5B-0542-7D3B-45D7-4144C1857C2C}"/>
          </ac:picMkLst>
        </pc:picChg>
        <pc:picChg chg="add mod">
          <ac:chgData name="Rafael Oliveira (1191611)" userId="62afac43-3b33-4671-9501-3b6424566b02" providerId="ADAL" clId="{D1A18E4F-19FE-DE4D-AC39-23C1AA88D171}" dt="2024-10-26T21:51:10.276" v="383" actId="1076"/>
          <ac:picMkLst>
            <pc:docMk/>
            <pc:sldMk cId="280078066" sldId="291"/>
            <ac:picMk id="5" creationId="{CCFA4253-384E-5213-82F6-BA1DEC101F08}"/>
          </ac:picMkLst>
        </pc:picChg>
        <pc:picChg chg="add mod">
          <ac:chgData name="Rafael Oliveira (1191611)" userId="62afac43-3b33-4671-9501-3b6424566b02" providerId="ADAL" clId="{D1A18E4F-19FE-DE4D-AC39-23C1AA88D171}" dt="2024-10-26T21:51:19.528" v="386" actId="1076"/>
          <ac:picMkLst>
            <pc:docMk/>
            <pc:sldMk cId="280078066" sldId="291"/>
            <ac:picMk id="6" creationId="{8673C7D6-CF85-ECE6-3B66-381ABEF06ABA}"/>
          </ac:picMkLst>
        </pc:picChg>
        <pc:cxnChg chg="add">
          <ac:chgData name="Rafael Oliveira (1191611)" userId="62afac43-3b33-4671-9501-3b6424566b02" providerId="ADAL" clId="{D1A18E4F-19FE-DE4D-AC39-23C1AA88D171}" dt="2024-10-26T21:50:26.367" v="374" actId="26606"/>
          <ac:cxnSpMkLst>
            <pc:docMk/>
            <pc:sldMk cId="280078066" sldId="291"/>
            <ac:cxnSpMk id="17" creationId="{D33AC32D-5F44-45F7-A0BD-7C11A86BED57}"/>
          </ac:cxnSpMkLst>
        </pc:cxnChg>
      </pc:sldChg>
    </pc:docChg>
  </pc:docChgLst>
  <pc:docChgLst>
    <pc:chgData name="Rogério Sousa (1191017)" userId="S::1191017@isep.ipp.pt::6a700e03-8457-421b-812e-73f60434b2b0" providerId="AD" clId="Web-{0C8C3487-9A6B-6688-B43B-0CDEEB958832}"/>
    <pc:docChg chg="modSld">
      <pc:chgData name="Rogério Sousa (1191017)" userId="S::1191017@isep.ipp.pt::6a700e03-8457-421b-812e-73f60434b2b0" providerId="AD" clId="Web-{0C8C3487-9A6B-6688-B43B-0CDEEB958832}" dt="2024-10-26T16:26:32.917" v="14" actId="20577"/>
      <pc:docMkLst>
        <pc:docMk/>
      </pc:docMkLst>
      <pc:sldChg chg="modSp">
        <pc:chgData name="Rogério Sousa (1191017)" userId="S::1191017@isep.ipp.pt::6a700e03-8457-421b-812e-73f60434b2b0" providerId="AD" clId="Web-{0C8C3487-9A6B-6688-B43B-0CDEEB958832}" dt="2024-10-26T16:26:27.839" v="11" actId="20577"/>
        <pc:sldMkLst>
          <pc:docMk/>
          <pc:sldMk cId="2729303932" sldId="261"/>
        </pc:sldMkLst>
        <pc:spChg chg="mod">
          <ac:chgData name="Rogério Sousa (1191017)" userId="S::1191017@isep.ipp.pt::6a700e03-8457-421b-812e-73f60434b2b0" providerId="AD" clId="Web-{0C8C3487-9A6B-6688-B43B-0CDEEB958832}" dt="2024-10-26T16:26:27.839" v="11" actId="20577"/>
          <ac:spMkLst>
            <pc:docMk/>
            <pc:sldMk cId="2729303932" sldId="261"/>
            <ac:spMk id="11" creationId="{64466122-7186-2FF7-7AF4-CF4B2B80DC3C}"/>
          </ac:spMkLst>
        </pc:spChg>
      </pc:sldChg>
      <pc:sldChg chg="modSp">
        <pc:chgData name="Rogério Sousa (1191017)" userId="S::1191017@isep.ipp.pt::6a700e03-8457-421b-812e-73f60434b2b0" providerId="AD" clId="Web-{0C8C3487-9A6B-6688-B43B-0CDEEB958832}" dt="2024-10-26T16:26:32.917" v="14" actId="20577"/>
        <pc:sldMkLst>
          <pc:docMk/>
          <pc:sldMk cId="1421841390" sldId="262"/>
        </pc:sldMkLst>
        <pc:spChg chg="mod">
          <ac:chgData name="Rogério Sousa (1191017)" userId="S::1191017@isep.ipp.pt::6a700e03-8457-421b-812e-73f60434b2b0" providerId="AD" clId="Web-{0C8C3487-9A6B-6688-B43B-0CDEEB958832}" dt="2024-10-26T16:26:32.917" v="14" actId="20577"/>
          <ac:spMkLst>
            <pc:docMk/>
            <pc:sldMk cId="1421841390" sldId="262"/>
            <ac:spMk id="11" creationId="{2037A473-C10A-7CAD-9605-18D60200061A}"/>
          </ac:spMkLst>
        </pc:spChg>
      </pc:sldChg>
    </pc:docChg>
  </pc:docChgLst>
  <pc:docChgLst>
    <pc:chgData name="Rogério Sousa (1191017)" userId="S::1191017@isep.ipp.pt::6a700e03-8457-421b-812e-73f60434b2b0" providerId="AD" clId="Web-{5924D731-C92C-395B-99C2-780673D2D534}"/>
    <pc:docChg chg="modSld">
      <pc:chgData name="Rogério Sousa (1191017)" userId="S::1191017@isep.ipp.pt::6a700e03-8457-421b-812e-73f60434b2b0" providerId="AD" clId="Web-{5924D731-C92C-395B-99C2-780673D2D534}" dt="2024-10-26T21:17:25.597" v="1" actId="14100"/>
      <pc:docMkLst>
        <pc:docMk/>
      </pc:docMkLst>
      <pc:sldChg chg="modSp">
        <pc:chgData name="Rogério Sousa (1191017)" userId="S::1191017@isep.ipp.pt::6a700e03-8457-421b-812e-73f60434b2b0" providerId="AD" clId="Web-{5924D731-C92C-395B-99C2-780673D2D534}" dt="2024-10-26T21:17:25.597" v="1" actId="14100"/>
        <pc:sldMkLst>
          <pc:docMk/>
          <pc:sldMk cId="2306332991" sldId="257"/>
        </pc:sldMkLst>
        <pc:graphicFrameChg chg="mod">
          <ac:chgData name="Rogério Sousa (1191017)" userId="S::1191017@isep.ipp.pt::6a700e03-8457-421b-812e-73f60434b2b0" providerId="AD" clId="Web-{5924D731-C92C-395B-99C2-780673D2D534}" dt="2024-10-26T21:17:25.597" v="1" actId="14100"/>
          <ac:graphicFrameMkLst>
            <pc:docMk/>
            <pc:sldMk cId="2306332991" sldId="257"/>
            <ac:graphicFrameMk id="7" creationId="{5E279E7F-016A-E8B1-82D0-278501B99B7E}"/>
          </ac:graphicFrameMkLst>
        </pc:graphicFrameChg>
      </pc:sldChg>
    </pc:docChg>
  </pc:docChgLst>
  <pc:docChgLst>
    <pc:chgData name="Óscar Folha (1181600)" userId="f1d40439-e33a-4522-9237-1972b15a5708" providerId="ADAL" clId="{C46D58E9-BA00-43D3-A39A-1A575DAF9258}"/>
    <pc:docChg chg="undo custSel addSld delSld modSld sldOrd">
      <pc:chgData name="Óscar Folha (1181600)" userId="f1d40439-e33a-4522-9237-1972b15a5708" providerId="ADAL" clId="{C46D58E9-BA00-43D3-A39A-1A575DAF9258}" dt="2024-10-26T21:40:09.944" v="518" actId="1076"/>
      <pc:docMkLst>
        <pc:docMk/>
      </pc:docMkLst>
      <pc:sldChg chg="modSp">
        <pc:chgData name="Óscar Folha (1181600)" userId="f1d40439-e33a-4522-9237-1972b15a5708" providerId="ADAL" clId="{C46D58E9-BA00-43D3-A39A-1A575DAF9258}" dt="2024-10-26T19:05:13.288" v="1" actId="20577"/>
        <pc:sldMkLst>
          <pc:docMk/>
          <pc:sldMk cId="2306332991" sldId="257"/>
        </pc:sldMkLst>
        <pc:graphicFrameChg chg="mod">
          <ac:chgData name="Óscar Folha (1181600)" userId="f1d40439-e33a-4522-9237-1972b15a5708" providerId="ADAL" clId="{C46D58E9-BA00-43D3-A39A-1A575DAF9258}" dt="2024-10-26T19:05:13.288" v="1" actId="20577"/>
          <ac:graphicFrameMkLst>
            <pc:docMk/>
            <pc:sldMk cId="2306332991" sldId="257"/>
            <ac:graphicFrameMk id="7" creationId="{5E279E7F-016A-E8B1-82D0-278501B99B7E}"/>
          </ac:graphicFrameMkLst>
        </pc:graphicFrameChg>
      </pc:sldChg>
      <pc:sldChg chg="ord">
        <pc:chgData name="Óscar Folha (1181600)" userId="f1d40439-e33a-4522-9237-1972b15a5708" providerId="ADAL" clId="{C46D58E9-BA00-43D3-A39A-1A575DAF9258}" dt="2024-10-26T21:10:54.501" v="5"/>
        <pc:sldMkLst>
          <pc:docMk/>
          <pc:sldMk cId="1421841390" sldId="262"/>
        </pc:sldMkLst>
      </pc:sldChg>
      <pc:sldChg chg="addSp delSp modSp new mod setBg">
        <pc:chgData name="Óscar Folha (1181600)" userId="f1d40439-e33a-4522-9237-1972b15a5708" providerId="ADAL" clId="{C46D58E9-BA00-43D3-A39A-1A575DAF9258}" dt="2024-10-26T21:19:53.826" v="354" actId="26606"/>
        <pc:sldMkLst>
          <pc:docMk/>
          <pc:sldMk cId="257884149" sldId="283"/>
        </pc:sldMkLst>
        <pc:spChg chg="mod">
          <ac:chgData name="Óscar Folha (1181600)" userId="f1d40439-e33a-4522-9237-1972b15a5708" providerId="ADAL" clId="{C46D58E9-BA00-43D3-A39A-1A575DAF9258}" dt="2024-10-26T21:19:53.826" v="354" actId="26606"/>
          <ac:spMkLst>
            <pc:docMk/>
            <pc:sldMk cId="257884149" sldId="283"/>
            <ac:spMk id="2" creationId="{F3B071D2-2950-6008-4C37-9054D77F1060}"/>
          </ac:spMkLst>
        </pc:spChg>
        <pc:spChg chg="mod ord">
          <ac:chgData name="Óscar Folha (1181600)" userId="f1d40439-e33a-4522-9237-1972b15a5708" providerId="ADAL" clId="{C46D58E9-BA00-43D3-A39A-1A575DAF9258}" dt="2024-10-26T21:19:53.826" v="354" actId="26606"/>
          <ac:spMkLst>
            <pc:docMk/>
            <pc:sldMk cId="257884149" sldId="283"/>
            <ac:spMk id="3" creationId="{7DAD351B-2561-272F-0DC7-5C0C77D5BBFB}"/>
          </ac:spMkLst>
        </pc:spChg>
        <pc:spChg chg="add del">
          <ac:chgData name="Óscar Folha (1181600)" userId="f1d40439-e33a-4522-9237-1972b15a5708" providerId="ADAL" clId="{C46D58E9-BA00-43D3-A39A-1A575DAF9258}" dt="2024-10-26T21:18:30.672" v="343" actId="478"/>
          <ac:spMkLst>
            <pc:docMk/>
            <pc:sldMk cId="257884149" sldId="283"/>
            <ac:spMk id="4" creationId="{551EA569-4B2C-5FCB-5FAA-903C94397F28}"/>
          </ac:spMkLst>
        </pc:spChg>
        <pc:spChg chg="add">
          <ac:chgData name="Óscar Folha (1181600)" userId="f1d40439-e33a-4522-9237-1972b15a5708" providerId="ADAL" clId="{C46D58E9-BA00-43D3-A39A-1A575DAF9258}" dt="2024-10-26T21:19:53.826" v="354" actId="26606"/>
          <ac:spMkLst>
            <pc:docMk/>
            <pc:sldMk cId="257884149" sldId="283"/>
            <ac:spMk id="3081" creationId="{1669046F-5838-4C7A-BBE8-A77F40FD9C7F}"/>
          </ac:spMkLst>
        </pc:spChg>
        <pc:spChg chg="add">
          <ac:chgData name="Óscar Folha (1181600)" userId="f1d40439-e33a-4522-9237-1972b15a5708" providerId="ADAL" clId="{C46D58E9-BA00-43D3-A39A-1A575DAF9258}" dt="2024-10-26T21:19:53.826" v="354" actId="26606"/>
          <ac:spMkLst>
            <pc:docMk/>
            <pc:sldMk cId="257884149" sldId="283"/>
            <ac:spMk id="3083" creationId="{2D5E6CDB-92ED-43A1-9491-C46E2C8E9956}"/>
          </ac:spMkLst>
        </pc:spChg>
        <pc:spChg chg="add">
          <ac:chgData name="Óscar Folha (1181600)" userId="f1d40439-e33a-4522-9237-1972b15a5708" providerId="ADAL" clId="{C46D58E9-BA00-43D3-A39A-1A575DAF9258}" dt="2024-10-26T21:19:53.826" v="354" actId="26606"/>
          <ac:spMkLst>
            <pc:docMk/>
            <pc:sldMk cId="257884149" sldId="283"/>
            <ac:spMk id="3089" creationId="{23B9DAF8-7DB4-40CB-85F8-7E02F95C6CA7}"/>
          </ac:spMkLst>
        </pc:spChg>
        <pc:grpChg chg="add">
          <ac:chgData name="Óscar Folha (1181600)" userId="f1d40439-e33a-4522-9237-1972b15a5708" providerId="ADAL" clId="{C46D58E9-BA00-43D3-A39A-1A575DAF9258}" dt="2024-10-26T21:19:53.826" v="354" actId="26606"/>
          <ac:grpSpMkLst>
            <pc:docMk/>
            <pc:sldMk cId="257884149" sldId="283"/>
            <ac:grpSpMk id="3085" creationId="{EBB966BC-DC49-4138-8DEF-B1CD13033926}"/>
          </ac:grpSpMkLst>
        </pc:grpChg>
        <pc:picChg chg="add mod">
          <ac:chgData name="Óscar Folha (1181600)" userId="f1d40439-e33a-4522-9237-1972b15a5708" providerId="ADAL" clId="{C46D58E9-BA00-43D3-A39A-1A575DAF9258}" dt="2024-10-26T21:19:53.826" v="354" actId="26606"/>
          <ac:picMkLst>
            <pc:docMk/>
            <pc:sldMk cId="257884149" sldId="283"/>
            <ac:picMk id="3076" creationId="{E98FCEA6-3039-D977-FD5F-0B49AFF3C1BF}"/>
          </ac:picMkLst>
        </pc:picChg>
        <pc:picChg chg="add">
          <ac:chgData name="Óscar Folha (1181600)" userId="f1d40439-e33a-4522-9237-1972b15a5708" providerId="ADAL" clId="{C46D58E9-BA00-43D3-A39A-1A575DAF9258}" dt="2024-10-26T21:19:53.826" v="354" actId="26606"/>
          <ac:picMkLst>
            <pc:docMk/>
            <pc:sldMk cId="257884149" sldId="283"/>
            <ac:picMk id="3093" creationId="{7EFCF05C-6070-460B-8E60-12BE3EFD19F0}"/>
          </ac:picMkLst>
        </pc:picChg>
        <pc:cxnChg chg="add">
          <ac:chgData name="Óscar Folha (1181600)" userId="f1d40439-e33a-4522-9237-1972b15a5708" providerId="ADAL" clId="{C46D58E9-BA00-43D3-A39A-1A575DAF9258}" dt="2024-10-26T21:19:53.826" v="354" actId="26606"/>
          <ac:cxnSpMkLst>
            <pc:docMk/>
            <pc:sldMk cId="257884149" sldId="283"/>
            <ac:cxnSpMk id="3091" creationId="{606AED2C-61BA-485C-9DD4-B23B6280F9D8}"/>
          </ac:cxnSpMkLst>
        </pc:cxnChg>
        <pc:cxnChg chg="add">
          <ac:chgData name="Óscar Folha (1181600)" userId="f1d40439-e33a-4522-9237-1972b15a5708" providerId="ADAL" clId="{C46D58E9-BA00-43D3-A39A-1A575DAF9258}" dt="2024-10-26T21:19:53.826" v="354" actId="26606"/>
          <ac:cxnSpMkLst>
            <pc:docMk/>
            <pc:sldMk cId="257884149" sldId="283"/>
            <ac:cxnSpMk id="3095" creationId="{CFD731F1-726F-453E-9516-3058095DE995}"/>
          </ac:cxnSpMkLst>
        </pc:cxnChg>
      </pc:sldChg>
      <pc:sldChg chg="addSp delSp modSp new mod ord setBg addAnim delAnim">
        <pc:chgData name="Óscar Folha (1181600)" userId="f1d40439-e33a-4522-9237-1972b15a5708" providerId="ADAL" clId="{C46D58E9-BA00-43D3-A39A-1A575DAF9258}" dt="2024-10-26T21:40:09.944" v="518" actId="1076"/>
        <pc:sldMkLst>
          <pc:docMk/>
          <pc:sldMk cId="3614909190" sldId="284"/>
        </pc:sldMkLst>
        <pc:spChg chg="mod">
          <ac:chgData name="Óscar Folha (1181600)" userId="f1d40439-e33a-4522-9237-1972b15a5708" providerId="ADAL" clId="{C46D58E9-BA00-43D3-A39A-1A575DAF9258}" dt="2024-10-26T21:39:49.511" v="514" actId="26606"/>
          <ac:spMkLst>
            <pc:docMk/>
            <pc:sldMk cId="3614909190" sldId="284"/>
            <ac:spMk id="2" creationId="{31477C31-6164-7C52-F953-DEBBEE45A292}"/>
          </ac:spMkLst>
        </pc:spChg>
        <pc:spChg chg="mod">
          <ac:chgData name="Óscar Folha (1181600)" userId="f1d40439-e33a-4522-9237-1972b15a5708" providerId="ADAL" clId="{C46D58E9-BA00-43D3-A39A-1A575DAF9258}" dt="2024-10-26T21:39:49.511" v="514" actId="26606"/>
          <ac:spMkLst>
            <pc:docMk/>
            <pc:sldMk cId="3614909190" sldId="284"/>
            <ac:spMk id="3" creationId="{34502415-27D6-17FE-C7C2-2D4E362E7965}"/>
          </ac:spMkLst>
        </pc:spChg>
        <pc:spChg chg="add">
          <ac:chgData name="Óscar Folha (1181600)" userId="f1d40439-e33a-4522-9237-1972b15a5708" providerId="ADAL" clId="{C46D58E9-BA00-43D3-A39A-1A575DAF9258}" dt="2024-10-26T21:36:00.580" v="478"/>
          <ac:spMkLst>
            <pc:docMk/>
            <pc:sldMk cId="3614909190" sldId="284"/>
            <ac:spMk id="6" creationId="{0839EE62-76C4-D905-5A86-B51E992F13C4}"/>
          </ac:spMkLst>
        </pc:spChg>
        <pc:spChg chg="add del mod">
          <ac:chgData name="Óscar Folha (1181600)" userId="f1d40439-e33a-4522-9237-1972b15a5708" providerId="ADAL" clId="{C46D58E9-BA00-43D3-A39A-1A575DAF9258}" dt="2024-10-26T21:36:37.298" v="490" actId="1076"/>
          <ac:spMkLst>
            <pc:docMk/>
            <pc:sldMk cId="3614909190" sldId="284"/>
            <ac:spMk id="7" creationId="{C9C7E618-CF70-3004-EC64-7A754A40F7F0}"/>
          </ac:spMkLst>
        </pc:spChg>
        <pc:spChg chg="add mod">
          <ac:chgData name="Óscar Folha (1181600)" userId="f1d40439-e33a-4522-9237-1972b15a5708" providerId="ADAL" clId="{C46D58E9-BA00-43D3-A39A-1A575DAF9258}" dt="2024-10-26T21:36:36.865" v="489"/>
          <ac:spMkLst>
            <pc:docMk/>
            <pc:sldMk cId="3614909190" sldId="284"/>
            <ac:spMk id="8" creationId="{31195818-CD3E-4028-6E09-A5303DF43CE5}"/>
          </ac:spMkLst>
        </pc:spChg>
        <pc:spChg chg="add mod">
          <ac:chgData name="Óscar Folha (1181600)" userId="f1d40439-e33a-4522-9237-1972b15a5708" providerId="ADAL" clId="{C46D58E9-BA00-43D3-A39A-1A575DAF9258}" dt="2024-10-26T21:36:36.343" v="488"/>
          <ac:spMkLst>
            <pc:docMk/>
            <pc:sldMk cId="3614909190" sldId="284"/>
            <ac:spMk id="9" creationId="{BFECD196-76CC-DA81-B255-AF574C7A7ECC}"/>
          </ac:spMkLst>
        </pc:spChg>
        <pc:spChg chg="add del">
          <ac:chgData name="Óscar Folha (1181600)" userId="f1d40439-e33a-4522-9237-1972b15a5708" providerId="ADAL" clId="{C46D58E9-BA00-43D3-A39A-1A575DAF9258}" dt="2024-10-26T21:20:11.989" v="356" actId="26606"/>
          <ac:spMkLst>
            <pc:docMk/>
            <pc:sldMk cId="3614909190" sldId="284"/>
            <ac:spMk id="10" creationId="{0CABCAE3-64FC-4149-819F-2C1812824154}"/>
          </ac:spMkLst>
        </pc:spChg>
        <pc:spChg chg="add mod">
          <ac:chgData name="Óscar Folha (1181600)" userId="f1d40439-e33a-4522-9237-1972b15a5708" providerId="ADAL" clId="{C46D58E9-BA00-43D3-A39A-1A575DAF9258}" dt="2024-10-26T21:36:55.751" v="491"/>
          <ac:spMkLst>
            <pc:docMk/>
            <pc:sldMk cId="3614909190" sldId="284"/>
            <ac:spMk id="11" creationId="{F550B1A2-FB9E-4B77-CDE0-5EE4A2D6A10A}"/>
          </ac:spMkLst>
        </pc:spChg>
        <pc:spChg chg="add del mod">
          <ac:chgData name="Óscar Folha (1181600)" userId="f1d40439-e33a-4522-9237-1972b15a5708" providerId="ADAL" clId="{C46D58E9-BA00-43D3-A39A-1A575DAF9258}" dt="2024-10-26T21:37:06.382" v="497"/>
          <ac:spMkLst>
            <pc:docMk/>
            <pc:sldMk cId="3614909190" sldId="284"/>
            <ac:spMk id="13" creationId="{5CE2F31A-4DF4-F6AF-25C3-C1B4F2D449B8}"/>
          </ac:spMkLst>
        </pc:spChg>
        <pc:spChg chg="add mod">
          <ac:chgData name="Óscar Folha (1181600)" userId="f1d40439-e33a-4522-9237-1972b15a5708" providerId="ADAL" clId="{C46D58E9-BA00-43D3-A39A-1A575DAF9258}" dt="2024-10-26T21:37:37.563" v="500"/>
          <ac:spMkLst>
            <pc:docMk/>
            <pc:sldMk cId="3614909190" sldId="284"/>
            <ac:spMk id="15" creationId="{F783A24F-F1FE-3143-B286-4AB9E9D0B42E}"/>
          </ac:spMkLst>
        </pc:spChg>
        <pc:spChg chg="add mod">
          <ac:chgData name="Óscar Folha (1181600)" userId="f1d40439-e33a-4522-9237-1972b15a5708" providerId="ADAL" clId="{C46D58E9-BA00-43D3-A39A-1A575DAF9258}" dt="2024-10-26T21:39:13.383" v="504"/>
          <ac:spMkLst>
            <pc:docMk/>
            <pc:sldMk cId="3614909190" sldId="284"/>
            <ac:spMk id="17" creationId="{5EB91E11-F686-102D-BB6A-D334FC19FED3}"/>
          </ac:spMkLst>
        </pc:spChg>
        <pc:spChg chg="add del">
          <ac:chgData name="Óscar Folha (1181600)" userId="f1d40439-e33a-4522-9237-1972b15a5708" providerId="ADAL" clId="{C46D58E9-BA00-43D3-A39A-1A575DAF9258}" dt="2024-10-26T21:20:11.989" v="356" actId="26606"/>
          <ac:spMkLst>
            <pc:docMk/>
            <pc:sldMk cId="3614909190" sldId="284"/>
            <ac:spMk id="18" creationId="{CE2313CB-AD5A-4ABF-8017-2F3888D07300}"/>
          </ac:spMkLst>
        </pc:spChg>
        <pc:spChg chg="add del">
          <ac:chgData name="Óscar Folha (1181600)" userId="f1d40439-e33a-4522-9237-1972b15a5708" providerId="ADAL" clId="{C46D58E9-BA00-43D3-A39A-1A575DAF9258}" dt="2024-10-26T21:20:11.989" v="356" actId="26606"/>
          <ac:spMkLst>
            <pc:docMk/>
            <pc:sldMk cId="3614909190" sldId="284"/>
            <ac:spMk id="20" creationId="{FDE009D9-E9CB-4EBB-A0C6-C345F84959D4}"/>
          </ac:spMkLst>
        </pc:spChg>
        <pc:spChg chg="add del">
          <ac:chgData name="Óscar Folha (1181600)" userId="f1d40439-e33a-4522-9237-1972b15a5708" providerId="ADAL" clId="{C46D58E9-BA00-43D3-A39A-1A575DAF9258}" dt="2024-10-26T21:20:11.989" v="356" actId="26606"/>
          <ac:spMkLst>
            <pc:docMk/>
            <pc:sldMk cId="3614909190" sldId="284"/>
            <ac:spMk id="26" creationId="{EC547D0E-8A87-4725-8224-311D6A772966}"/>
          </ac:spMkLst>
        </pc:spChg>
        <pc:spChg chg="add del">
          <ac:chgData name="Óscar Folha (1181600)" userId="f1d40439-e33a-4522-9237-1972b15a5708" providerId="ADAL" clId="{C46D58E9-BA00-43D3-A39A-1A575DAF9258}" dt="2024-10-26T21:20:13.117" v="358" actId="26606"/>
          <ac:spMkLst>
            <pc:docMk/>
            <pc:sldMk cId="3614909190" sldId="284"/>
            <ac:spMk id="34" creationId="{0CABCAE3-64FC-4149-819F-2C1812824154}"/>
          </ac:spMkLst>
        </pc:spChg>
        <pc:spChg chg="add del">
          <ac:chgData name="Óscar Folha (1181600)" userId="f1d40439-e33a-4522-9237-1972b15a5708" providerId="ADAL" clId="{C46D58E9-BA00-43D3-A39A-1A575DAF9258}" dt="2024-10-26T21:20:13.117" v="358" actId="26606"/>
          <ac:spMkLst>
            <pc:docMk/>
            <pc:sldMk cId="3614909190" sldId="284"/>
            <ac:spMk id="38" creationId="{0D0E8AF8-C639-4EDE-B950-F70474BF6355}"/>
          </ac:spMkLst>
        </pc:spChg>
        <pc:spChg chg="add del">
          <ac:chgData name="Óscar Folha (1181600)" userId="f1d40439-e33a-4522-9237-1972b15a5708" providerId="ADAL" clId="{C46D58E9-BA00-43D3-A39A-1A575DAF9258}" dt="2024-10-26T21:20:13.117" v="358" actId="26606"/>
          <ac:spMkLst>
            <pc:docMk/>
            <pc:sldMk cId="3614909190" sldId="284"/>
            <ac:spMk id="39" creationId="{2B256950-CF0A-41AA-BA3D-B1D2A0793B56}"/>
          </ac:spMkLst>
        </pc:spChg>
        <pc:spChg chg="add del">
          <ac:chgData name="Óscar Folha (1181600)" userId="f1d40439-e33a-4522-9237-1972b15a5708" providerId="ADAL" clId="{C46D58E9-BA00-43D3-A39A-1A575DAF9258}" dt="2024-10-26T21:20:13.117" v="358" actId="26606"/>
          <ac:spMkLst>
            <pc:docMk/>
            <pc:sldMk cId="3614909190" sldId="284"/>
            <ac:spMk id="43" creationId="{4DE54772-3311-4302-B3E6-2F9E249C35DB}"/>
          </ac:spMkLst>
        </pc:spChg>
        <pc:spChg chg="add del">
          <ac:chgData name="Óscar Folha (1181600)" userId="f1d40439-e33a-4522-9237-1972b15a5708" providerId="ADAL" clId="{C46D58E9-BA00-43D3-A39A-1A575DAF9258}" dt="2024-10-26T21:39:49.511" v="514" actId="26606"/>
          <ac:spMkLst>
            <pc:docMk/>
            <pc:sldMk cId="3614909190" sldId="284"/>
            <ac:spMk id="48" creationId="{0CABCAE3-64FC-4149-819F-2C1812824154}"/>
          </ac:spMkLst>
        </pc:spChg>
        <pc:spChg chg="add del">
          <ac:chgData name="Óscar Folha (1181600)" userId="f1d40439-e33a-4522-9237-1972b15a5708" providerId="ADAL" clId="{C46D58E9-BA00-43D3-A39A-1A575DAF9258}" dt="2024-10-26T21:39:49.511" v="514" actId="26606"/>
          <ac:spMkLst>
            <pc:docMk/>
            <pc:sldMk cId="3614909190" sldId="284"/>
            <ac:spMk id="52" creationId="{11587617-1CD9-4BB4-8FDB-02547523FBEA}"/>
          </ac:spMkLst>
        </pc:spChg>
        <pc:spChg chg="add del">
          <ac:chgData name="Óscar Folha (1181600)" userId="f1d40439-e33a-4522-9237-1972b15a5708" providerId="ADAL" clId="{C46D58E9-BA00-43D3-A39A-1A575DAF9258}" dt="2024-10-26T21:39:49.511" v="514" actId="26606"/>
          <ac:spMkLst>
            <pc:docMk/>
            <pc:sldMk cId="3614909190" sldId="284"/>
            <ac:spMk id="53" creationId="{B2359BEA-F467-446B-9ED2-7DE4AE3940C4}"/>
          </ac:spMkLst>
        </pc:spChg>
        <pc:spChg chg="add del">
          <ac:chgData name="Óscar Folha (1181600)" userId="f1d40439-e33a-4522-9237-1972b15a5708" providerId="ADAL" clId="{C46D58E9-BA00-43D3-A39A-1A575DAF9258}" dt="2024-10-26T21:39:42.343" v="510" actId="26606"/>
          <ac:spMkLst>
            <pc:docMk/>
            <pc:sldMk cId="3614909190" sldId="284"/>
            <ac:spMk id="60" creationId="{EEA869E1-F851-4A52-92F5-77E592B76A5B}"/>
          </ac:spMkLst>
        </pc:spChg>
        <pc:spChg chg="add del">
          <ac:chgData name="Óscar Folha (1181600)" userId="f1d40439-e33a-4522-9237-1972b15a5708" providerId="ADAL" clId="{C46D58E9-BA00-43D3-A39A-1A575DAF9258}" dt="2024-10-26T21:39:42.343" v="510" actId="26606"/>
          <ac:spMkLst>
            <pc:docMk/>
            <pc:sldMk cId="3614909190" sldId="284"/>
            <ac:spMk id="68" creationId="{279E1FA4-890B-4B99-B1AD-AA4B78666B54}"/>
          </ac:spMkLst>
        </pc:spChg>
        <pc:spChg chg="add del">
          <ac:chgData name="Óscar Folha (1181600)" userId="f1d40439-e33a-4522-9237-1972b15a5708" providerId="ADAL" clId="{C46D58E9-BA00-43D3-A39A-1A575DAF9258}" dt="2024-10-26T21:39:42.343" v="510" actId="26606"/>
          <ac:spMkLst>
            <pc:docMk/>
            <pc:sldMk cId="3614909190" sldId="284"/>
            <ac:spMk id="70" creationId="{BBEE58B7-C53C-4E7B-A78E-2C44E3E05C59}"/>
          </ac:spMkLst>
        </pc:spChg>
        <pc:spChg chg="add del">
          <ac:chgData name="Óscar Folha (1181600)" userId="f1d40439-e33a-4522-9237-1972b15a5708" providerId="ADAL" clId="{C46D58E9-BA00-43D3-A39A-1A575DAF9258}" dt="2024-10-26T21:39:42.343" v="510" actId="26606"/>
          <ac:spMkLst>
            <pc:docMk/>
            <pc:sldMk cId="3614909190" sldId="284"/>
            <ac:spMk id="76" creationId="{29BCA0E2-0826-4688-8066-477F24371DDD}"/>
          </ac:spMkLst>
        </pc:spChg>
        <pc:spChg chg="add del">
          <ac:chgData name="Óscar Folha (1181600)" userId="f1d40439-e33a-4522-9237-1972b15a5708" providerId="ADAL" clId="{C46D58E9-BA00-43D3-A39A-1A575DAF9258}" dt="2024-10-26T21:39:49.487" v="513" actId="26606"/>
          <ac:spMkLst>
            <pc:docMk/>
            <pc:sldMk cId="3614909190" sldId="284"/>
            <ac:spMk id="85" creationId="{E02DA677-C58A-4FCE-A9A0-E66A42EBD9A5}"/>
          </ac:spMkLst>
        </pc:spChg>
        <pc:spChg chg="add del">
          <ac:chgData name="Óscar Folha (1181600)" userId="f1d40439-e33a-4522-9237-1972b15a5708" providerId="ADAL" clId="{C46D58E9-BA00-43D3-A39A-1A575DAF9258}" dt="2024-10-26T21:39:49.487" v="513" actId="26606"/>
          <ac:spMkLst>
            <pc:docMk/>
            <pc:sldMk cId="3614909190" sldId="284"/>
            <ac:spMk id="89" creationId="{229C93CD-877B-4A89-AC8A-768E0D89352E}"/>
          </ac:spMkLst>
        </pc:spChg>
        <pc:spChg chg="add del">
          <ac:chgData name="Óscar Folha (1181600)" userId="f1d40439-e33a-4522-9237-1972b15a5708" providerId="ADAL" clId="{C46D58E9-BA00-43D3-A39A-1A575DAF9258}" dt="2024-10-26T21:39:49.487" v="513" actId="26606"/>
          <ac:spMkLst>
            <pc:docMk/>
            <pc:sldMk cId="3614909190" sldId="284"/>
            <ac:spMk id="90" creationId="{3845BB70-1EF0-4722-B492-785F65F6D137}"/>
          </ac:spMkLst>
        </pc:spChg>
        <pc:spChg chg="add">
          <ac:chgData name="Óscar Folha (1181600)" userId="f1d40439-e33a-4522-9237-1972b15a5708" providerId="ADAL" clId="{C46D58E9-BA00-43D3-A39A-1A575DAF9258}" dt="2024-10-26T21:39:49.511" v="514" actId="26606"/>
          <ac:spMkLst>
            <pc:docMk/>
            <pc:sldMk cId="3614909190" sldId="284"/>
            <ac:spMk id="98" creationId="{EEA869E1-F851-4A52-92F5-77E592B76A5B}"/>
          </ac:spMkLst>
        </pc:spChg>
        <pc:spChg chg="add">
          <ac:chgData name="Óscar Folha (1181600)" userId="f1d40439-e33a-4522-9237-1972b15a5708" providerId="ADAL" clId="{C46D58E9-BA00-43D3-A39A-1A575DAF9258}" dt="2024-10-26T21:39:49.511" v="514" actId="26606"/>
          <ac:spMkLst>
            <pc:docMk/>
            <pc:sldMk cId="3614909190" sldId="284"/>
            <ac:spMk id="102" creationId="{279E1FA4-890B-4B99-B1AD-AA4B78666B54}"/>
          </ac:spMkLst>
        </pc:spChg>
        <pc:spChg chg="add">
          <ac:chgData name="Óscar Folha (1181600)" userId="f1d40439-e33a-4522-9237-1972b15a5708" providerId="ADAL" clId="{C46D58E9-BA00-43D3-A39A-1A575DAF9258}" dt="2024-10-26T21:39:49.511" v="514" actId="26606"/>
          <ac:spMkLst>
            <pc:docMk/>
            <pc:sldMk cId="3614909190" sldId="284"/>
            <ac:spMk id="103" creationId="{BBEE58B7-C53C-4E7B-A78E-2C44E3E05C59}"/>
          </ac:spMkLst>
        </pc:spChg>
        <pc:spChg chg="add">
          <ac:chgData name="Óscar Folha (1181600)" userId="f1d40439-e33a-4522-9237-1972b15a5708" providerId="ADAL" clId="{C46D58E9-BA00-43D3-A39A-1A575DAF9258}" dt="2024-10-26T21:39:49.511" v="514" actId="26606"/>
          <ac:spMkLst>
            <pc:docMk/>
            <pc:sldMk cId="3614909190" sldId="284"/>
            <ac:spMk id="105" creationId="{29BCA0E2-0826-4688-8066-477F24371DDD}"/>
          </ac:spMkLst>
        </pc:spChg>
        <pc:grpChg chg="add del">
          <ac:chgData name="Óscar Folha (1181600)" userId="f1d40439-e33a-4522-9237-1972b15a5708" providerId="ADAL" clId="{C46D58E9-BA00-43D3-A39A-1A575DAF9258}" dt="2024-10-26T21:20:11.989" v="356" actId="26606"/>
          <ac:grpSpMkLst>
            <pc:docMk/>
            <pc:sldMk cId="3614909190" sldId="284"/>
            <ac:grpSpMk id="22" creationId="{230FFF44-4B6D-47A3-8EF6-EC72DA2A7FFD}"/>
          </ac:grpSpMkLst>
        </pc:grpChg>
        <pc:grpChg chg="add del">
          <ac:chgData name="Óscar Folha (1181600)" userId="f1d40439-e33a-4522-9237-1972b15a5708" providerId="ADAL" clId="{C46D58E9-BA00-43D3-A39A-1A575DAF9258}" dt="2024-10-26T21:20:13.117" v="358" actId="26606"/>
          <ac:grpSpMkLst>
            <pc:docMk/>
            <pc:sldMk cId="3614909190" sldId="284"/>
            <ac:grpSpMk id="40" creationId="{C45331A6-8E3C-49B7-9F6F-5C5A4B9CF469}"/>
          </ac:grpSpMkLst>
        </pc:grpChg>
        <pc:grpChg chg="add del">
          <ac:chgData name="Óscar Folha (1181600)" userId="f1d40439-e33a-4522-9237-1972b15a5708" providerId="ADAL" clId="{C46D58E9-BA00-43D3-A39A-1A575DAF9258}" dt="2024-10-26T21:39:42.343" v="510" actId="26606"/>
          <ac:grpSpMkLst>
            <pc:docMk/>
            <pc:sldMk cId="3614909190" sldId="284"/>
            <ac:grpSpMk id="72" creationId="{B4BA1F0E-270C-4AB7-809E-DBD5AB89665E}"/>
          </ac:grpSpMkLst>
        </pc:grpChg>
        <pc:grpChg chg="add del">
          <ac:chgData name="Óscar Folha (1181600)" userId="f1d40439-e33a-4522-9237-1972b15a5708" providerId="ADAL" clId="{C46D58E9-BA00-43D3-A39A-1A575DAF9258}" dt="2024-10-26T21:39:49.487" v="513" actId="26606"/>
          <ac:grpSpMkLst>
            <pc:docMk/>
            <pc:sldMk cId="3614909190" sldId="284"/>
            <ac:grpSpMk id="92" creationId="{4FFB8341-96F9-4495-AD0E-FDE80860E2A7}"/>
          </ac:grpSpMkLst>
        </pc:grpChg>
        <pc:grpChg chg="add del">
          <ac:chgData name="Óscar Folha (1181600)" userId="f1d40439-e33a-4522-9237-1972b15a5708" providerId="ADAL" clId="{C46D58E9-BA00-43D3-A39A-1A575DAF9258}" dt="2024-10-26T21:39:49.487" v="513" actId="26606"/>
          <ac:grpSpMkLst>
            <pc:docMk/>
            <pc:sldMk cId="3614909190" sldId="284"/>
            <ac:grpSpMk id="94" creationId="{E566F495-168A-430E-BFAF-A028E6CCFD1D}"/>
          </ac:grpSpMkLst>
        </pc:grpChg>
        <pc:grpChg chg="add">
          <ac:chgData name="Óscar Folha (1181600)" userId="f1d40439-e33a-4522-9237-1972b15a5708" providerId="ADAL" clId="{C46D58E9-BA00-43D3-A39A-1A575DAF9258}" dt="2024-10-26T21:39:49.511" v="514" actId="26606"/>
          <ac:grpSpMkLst>
            <pc:docMk/>
            <pc:sldMk cId="3614909190" sldId="284"/>
            <ac:grpSpMk id="104" creationId="{B4BA1F0E-270C-4AB7-809E-DBD5AB89665E}"/>
          </ac:grpSpMkLst>
        </pc:grpChg>
        <pc:picChg chg="add del mod">
          <ac:chgData name="Óscar Folha (1181600)" userId="f1d40439-e33a-4522-9237-1972b15a5708" providerId="ADAL" clId="{C46D58E9-BA00-43D3-A39A-1A575DAF9258}" dt="2024-10-26T21:40:09.944" v="518" actId="1076"/>
          <ac:picMkLst>
            <pc:docMk/>
            <pc:sldMk cId="3614909190" sldId="284"/>
            <ac:picMk id="5" creationId="{2BA9A6E6-EF5F-72A4-F16D-2A09FA56BAB8}"/>
          </ac:picMkLst>
        </pc:picChg>
        <pc:picChg chg="add del">
          <ac:chgData name="Óscar Folha (1181600)" userId="f1d40439-e33a-4522-9237-1972b15a5708" providerId="ADAL" clId="{C46D58E9-BA00-43D3-A39A-1A575DAF9258}" dt="2024-10-26T21:20:11.989" v="356" actId="26606"/>
          <ac:picMkLst>
            <pc:docMk/>
            <pc:sldMk cId="3614909190" sldId="284"/>
            <ac:picMk id="12" creationId="{012FDCFE-9AD2-4D8A-8CBF-B3AA37EBF6DD}"/>
          </ac:picMkLst>
        </pc:picChg>
        <pc:picChg chg="add mod ord">
          <ac:chgData name="Óscar Folha (1181600)" userId="f1d40439-e33a-4522-9237-1972b15a5708" providerId="ADAL" clId="{C46D58E9-BA00-43D3-A39A-1A575DAF9258}" dt="2024-10-26T21:39:58.525" v="516" actId="1076"/>
          <ac:picMkLst>
            <pc:docMk/>
            <pc:sldMk cId="3614909190" sldId="284"/>
            <ac:picMk id="21" creationId="{9554CB69-0CDC-FE25-FC27-D91B831C2500}"/>
          </ac:picMkLst>
        </pc:picChg>
        <pc:picChg chg="add del">
          <ac:chgData name="Óscar Folha (1181600)" userId="f1d40439-e33a-4522-9237-1972b15a5708" providerId="ADAL" clId="{C46D58E9-BA00-43D3-A39A-1A575DAF9258}" dt="2024-10-26T21:39:49.511" v="514" actId="26606"/>
          <ac:picMkLst>
            <pc:docMk/>
            <pc:sldMk cId="3614909190" sldId="284"/>
            <ac:picMk id="24" creationId="{CEF18BD6-B169-4CEE-BB3D-71DFD6A8334C}"/>
          </ac:picMkLst>
        </pc:picChg>
        <pc:picChg chg="add del">
          <ac:chgData name="Óscar Folha (1181600)" userId="f1d40439-e33a-4522-9237-1972b15a5708" providerId="ADAL" clId="{C46D58E9-BA00-43D3-A39A-1A575DAF9258}" dt="2024-10-26T21:20:11.989" v="356" actId="26606"/>
          <ac:picMkLst>
            <pc:docMk/>
            <pc:sldMk cId="3614909190" sldId="284"/>
            <ac:picMk id="30" creationId="{3A580E99-2B1B-4372-A707-20312A9403A1}"/>
          </ac:picMkLst>
        </pc:picChg>
        <pc:picChg chg="add del">
          <ac:chgData name="Óscar Folha (1181600)" userId="f1d40439-e33a-4522-9237-1972b15a5708" providerId="ADAL" clId="{C46D58E9-BA00-43D3-A39A-1A575DAF9258}" dt="2024-10-26T21:20:13.117" v="358" actId="26606"/>
          <ac:picMkLst>
            <pc:docMk/>
            <pc:sldMk cId="3614909190" sldId="284"/>
            <ac:picMk id="35" creationId="{012FDCFE-9AD2-4D8A-8CBF-B3AA37EBF6DD}"/>
          </ac:picMkLst>
        </pc:picChg>
        <pc:picChg chg="add del">
          <ac:chgData name="Óscar Folha (1181600)" userId="f1d40439-e33a-4522-9237-1972b15a5708" providerId="ADAL" clId="{C46D58E9-BA00-43D3-A39A-1A575DAF9258}" dt="2024-10-26T21:20:13.117" v="358" actId="26606"/>
          <ac:picMkLst>
            <pc:docMk/>
            <pc:sldMk cId="3614909190" sldId="284"/>
            <ac:picMk id="45" creationId="{0243CC66-0301-4619-A2B1-D7DCB726357F}"/>
          </ac:picMkLst>
        </pc:picChg>
        <pc:picChg chg="add del">
          <ac:chgData name="Óscar Folha (1181600)" userId="f1d40439-e33a-4522-9237-1972b15a5708" providerId="ADAL" clId="{C46D58E9-BA00-43D3-A39A-1A575DAF9258}" dt="2024-10-26T21:39:49.511" v="514" actId="26606"/>
          <ac:picMkLst>
            <pc:docMk/>
            <pc:sldMk cId="3614909190" sldId="284"/>
            <ac:picMk id="49" creationId="{012FDCFE-9AD2-4D8A-8CBF-B3AA37EBF6DD}"/>
          </ac:picMkLst>
        </pc:picChg>
        <pc:picChg chg="add del">
          <ac:chgData name="Óscar Folha (1181600)" userId="f1d40439-e33a-4522-9237-1972b15a5708" providerId="ADAL" clId="{C46D58E9-BA00-43D3-A39A-1A575DAF9258}" dt="2024-10-26T21:39:42.343" v="510" actId="26606"/>
          <ac:picMkLst>
            <pc:docMk/>
            <pc:sldMk cId="3614909190" sldId="284"/>
            <ac:picMk id="62" creationId="{B083AD55-8296-44BD-8E14-DD2DDBC351B0}"/>
          </ac:picMkLst>
        </pc:picChg>
        <pc:picChg chg="add del">
          <ac:chgData name="Óscar Folha (1181600)" userId="f1d40439-e33a-4522-9237-1972b15a5708" providerId="ADAL" clId="{C46D58E9-BA00-43D3-A39A-1A575DAF9258}" dt="2024-10-26T21:39:42.343" v="510" actId="26606"/>
          <ac:picMkLst>
            <pc:docMk/>
            <pc:sldMk cId="3614909190" sldId="284"/>
            <ac:picMk id="80" creationId="{6B708961-E777-4956-A983-78A4F532F460}"/>
          </ac:picMkLst>
        </pc:picChg>
        <pc:picChg chg="add del">
          <ac:chgData name="Óscar Folha (1181600)" userId="f1d40439-e33a-4522-9237-1972b15a5708" providerId="ADAL" clId="{C46D58E9-BA00-43D3-A39A-1A575DAF9258}" dt="2024-10-26T21:39:49.487" v="513" actId="26606"/>
          <ac:picMkLst>
            <pc:docMk/>
            <pc:sldMk cId="3614909190" sldId="284"/>
            <ac:picMk id="86" creationId="{9D85B319-9C30-4D92-B664-CA444ECD79BA}"/>
          </ac:picMkLst>
        </pc:picChg>
        <pc:picChg chg="add del">
          <ac:chgData name="Óscar Folha (1181600)" userId="f1d40439-e33a-4522-9237-1972b15a5708" providerId="ADAL" clId="{C46D58E9-BA00-43D3-A39A-1A575DAF9258}" dt="2024-10-26T21:39:49.487" v="513" actId="26606"/>
          <ac:picMkLst>
            <pc:docMk/>
            <pc:sldMk cId="3614909190" sldId="284"/>
            <ac:picMk id="96" creationId="{E97AC793-493B-4EEE-9750-EC3D7627474F}"/>
          </ac:picMkLst>
        </pc:picChg>
        <pc:picChg chg="add">
          <ac:chgData name="Óscar Folha (1181600)" userId="f1d40439-e33a-4522-9237-1972b15a5708" providerId="ADAL" clId="{C46D58E9-BA00-43D3-A39A-1A575DAF9258}" dt="2024-10-26T21:39:49.511" v="514" actId="26606"/>
          <ac:picMkLst>
            <pc:docMk/>
            <pc:sldMk cId="3614909190" sldId="284"/>
            <ac:picMk id="99" creationId="{B083AD55-8296-44BD-8E14-DD2DDBC351B0}"/>
          </ac:picMkLst>
        </pc:picChg>
        <pc:picChg chg="add">
          <ac:chgData name="Óscar Folha (1181600)" userId="f1d40439-e33a-4522-9237-1972b15a5708" providerId="ADAL" clId="{C46D58E9-BA00-43D3-A39A-1A575DAF9258}" dt="2024-10-26T21:39:49.511" v="514" actId="26606"/>
          <ac:picMkLst>
            <pc:docMk/>
            <pc:sldMk cId="3614909190" sldId="284"/>
            <ac:picMk id="107" creationId="{6B708961-E777-4956-A983-78A4F532F460}"/>
          </ac:picMkLst>
        </pc:picChg>
        <pc:cxnChg chg="add del">
          <ac:chgData name="Óscar Folha (1181600)" userId="f1d40439-e33a-4522-9237-1972b15a5708" providerId="ADAL" clId="{C46D58E9-BA00-43D3-A39A-1A575DAF9258}" dt="2024-10-26T21:20:11.989" v="356" actId="26606"/>
          <ac:cxnSpMkLst>
            <pc:docMk/>
            <pc:sldMk cId="3614909190" sldId="284"/>
            <ac:cxnSpMk id="14" creationId="{FBD463FC-4CA8-4FF4-85A3-AF9F4B98D210}"/>
          </ac:cxnSpMkLst>
        </pc:cxnChg>
        <pc:cxnChg chg="add del">
          <ac:chgData name="Óscar Folha (1181600)" userId="f1d40439-e33a-4522-9237-1972b15a5708" providerId="ADAL" clId="{C46D58E9-BA00-43D3-A39A-1A575DAF9258}" dt="2024-10-26T21:20:11.989" v="356" actId="26606"/>
          <ac:cxnSpMkLst>
            <pc:docMk/>
            <pc:sldMk cId="3614909190" sldId="284"/>
            <ac:cxnSpMk id="16" creationId="{BECF35C3-8B44-4F4B-BD25-4C01823DB22A}"/>
          </ac:cxnSpMkLst>
        </pc:cxnChg>
        <pc:cxnChg chg="add del">
          <ac:chgData name="Óscar Folha (1181600)" userId="f1d40439-e33a-4522-9237-1972b15a5708" providerId="ADAL" clId="{C46D58E9-BA00-43D3-A39A-1A575DAF9258}" dt="2024-10-26T21:20:11.989" v="356" actId="26606"/>
          <ac:cxnSpMkLst>
            <pc:docMk/>
            <pc:sldMk cId="3614909190" sldId="284"/>
            <ac:cxnSpMk id="28" creationId="{3E5C3848-5A58-4B84-AFBB-E7D9B99EB1EA}"/>
          </ac:cxnSpMkLst>
        </pc:cxnChg>
        <pc:cxnChg chg="add del">
          <ac:chgData name="Óscar Folha (1181600)" userId="f1d40439-e33a-4522-9237-1972b15a5708" providerId="ADAL" clId="{C46D58E9-BA00-43D3-A39A-1A575DAF9258}" dt="2024-10-26T21:20:11.989" v="356" actId="26606"/>
          <ac:cxnSpMkLst>
            <pc:docMk/>
            <pc:sldMk cId="3614909190" sldId="284"/>
            <ac:cxnSpMk id="32" creationId="{63B4A4AA-0179-4AB7-8EED-031600A724D6}"/>
          </ac:cxnSpMkLst>
        </pc:cxnChg>
        <pc:cxnChg chg="add del">
          <ac:chgData name="Óscar Folha (1181600)" userId="f1d40439-e33a-4522-9237-1972b15a5708" providerId="ADAL" clId="{C46D58E9-BA00-43D3-A39A-1A575DAF9258}" dt="2024-10-26T21:20:13.117" v="358" actId="26606"/>
          <ac:cxnSpMkLst>
            <pc:docMk/>
            <pc:sldMk cId="3614909190" sldId="284"/>
            <ac:cxnSpMk id="36" creationId="{FBD463FC-4CA8-4FF4-85A3-AF9F4B98D210}"/>
          </ac:cxnSpMkLst>
        </pc:cxnChg>
        <pc:cxnChg chg="add del">
          <ac:chgData name="Óscar Folha (1181600)" userId="f1d40439-e33a-4522-9237-1972b15a5708" providerId="ADAL" clId="{C46D58E9-BA00-43D3-A39A-1A575DAF9258}" dt="2024-10-26T21:20:13.117" v="358" actId="26606"/>
          <ac:cxnSpMkLst>
            <pc:docMk/>
            <pc:sldMk cId="3614909190" sldId="284"/>
            <ac:cxnSpMk id="37" creationId="{BECF35C3-8B44-4F4B-BD25-4C01823DB22A}"/>
          </ac:cxnSpMkLst>
        </pc:cxnChg>
        <pc:cxnChg chg="add del">
          <ac:chgData name="Óscar Folha (1181600)" userId="f1d40439-e33a-4522-9237-1972b15a5708" providerId="ADAL" clId="{C46D58E9-BA00-43D3-A39A-1A575DAF9258}" dt="2024-10-26T21:20:13.117" v="358" actId="26606"/>
          <ac:cxnSpMkLst>
            <pc:docMk/>
            <pc:sldMk cId="3614909190" sldId="284"/>
            <ac:cxnSpMk id="44" creationId="{1697B228-CE4E-458A-8EFC-8A761390BB09}"/>
          </ac:cxnSpMkLst>
        </pc:cxnChg>
        <pc:cxnChg chg="add del">
          <ac:chgData name="Óscar Folha (1181600)" userId="f1d40439-e33a-4522-9237-1972b15a5708" providerId="ADAL" clId="{C46D58E9-BA00-43D3-A39A-1A575DAF9258}" dt="2024-10-26T21:20:13.117" v="358" actId="26606"/>
          <ac:cxnSpMkLst>
            <pc:docMk/>
            <pc:sldMk cId="3614909190" sldId="284"/>
            <ac:cxnSpMk id="46" creationId="{7D0E8823-8EF8-4E99-BB0F-8CAF95610B10}"/>
          </ac:cxnSpMkLst>
        </pc:cxnChg>
        <pc:cxnChg chg="add del">
          <ac:chgData name="Óscar Folha (1181600)" userId="f1d40439-e33a-4522-9237-1972b15a5708" providerId="ADAL" clId="{C46D58E9-BA00-43D3-A39A-1A575DAF9258}" dt="2024-10-26T21:39:49.511" v="514" actId="26606"/>
          <ac:cxnSpMkLst>
            <pc:docMk/>
            <pc:sldMk cId="3614909190" sldId="284"/>
            <ac:cxnSpMk id="50" creationId="{FBD463FC-4CA8-4FF4-85A3-AF9F4B98D210}"/>
          </ac:cxnSpMkLst>
        </pc:cxnChg>
        <pc:cxnChg chg="add del">
          <ac:chgData name="Óscar Folha (1181600)" userId="f1d40439-e33a-4522-9237-1972b15a5708" providerId="ADAL" clId="{C46D58E9-BA00-43D3-A39A-1A575DAF9258}" dt="2024-10-26T21:39:49.511" v="514" actId="26606"/>
          <ac:cxnSpMkLst>
            <pc:docMk/>
            <pc:sldMk cId="3614909190" sldId="284"/>
            <ac:cxnSpMk id="51" creationId="{BECF35C3-8B44-4F4B-BD25-4C01823DB22A}"/>
          </ac:cxnSpMkLst>
        </pc:cxnChg>
        <pc:cxnChg chg="add del">
          <ac:chgData name="Óscar Folha (1181600)" userId="f1d40439-e33a-4522-9237-1972b15a5708" providerId="ADAL" clId="{C46D58E9-BA00-43D3-A39A-1A575DAF9258}" dt="2024-10-26T21:39:49.511" v="514" actId="26606"/>
          <ac:cxnSpMkLst>
            <pc:docMk/>
            <pc:sldMk cId="3614909190" sldId="284"/>
            <ac:cxnSpMk id="54" creationId="{07C4A58F-EDCB-42E6-BB21-2D410EF078C9}"/>
          </ac:cxnSpMkLst>
        </pc:cxnChg>
        <pc:cxnChg chg="add del">
          <ac:chgData name="Óscar Folha (1181600)" userId="f1d40439-e33a-4522-9237-1972b15a5708" providerId="ADAL" clId="{C46D58E9-BA00-43D3-A39A-1A575DAF9258}" dt="2024-10-26T21:39:49.511" v="514" actId="26606"/>
          <ac:cxnSpMkLst>
            <pc:docMk/>
            <pc:sldMk cId="3614909190" sldId="284"/>
            <ac:cxnSpMk id="55" creationId="{0C253CD2-F713-407C-B979-22CDBA5319BC}"/>
          </ac:cxnSpMkLst>
        </pc:cxnChg>
        <pc:cxnChg chg="add del">
          <ac:chgData name="Óscar Folha (1181600)" userId="f1d40439-e33a-4522-9237-1972b15a5708" providerId="ADAL" clId="{C46D58E9-BA00-43D3-A39A-1A575DAF9258}" dt="2024-10-26T21:39:42.343" v="510" actId="26606"/>
          <ac:cxnSpMkLst>
            <pc:docMk/>
            <pc:sldMk cId="3614909190" sldId="284"/>
            <ac:cxnSpMk id="64" creationId="{2BF46B26-15FC-4C5A-94FA-AE9ED64B5C20}"/>
          </ac:cxnSpMkLst>
        </pc:cxnChg>
        <pc:cxnChg chg="add del">
          <ac:chgData name="Óscar Folha (1181600)" userId="f1d40439-e33a-4522-9237-1972b15a5708" providerId="ADAL" clId="{C46D58E9-BA00-43D3-A39A-1A575DAF9258}" dt="2024-10-26T21:39:42.343" v="510" actId="26606"/>
          <ac:cxnSpMkLst>
            <pc:docMk/>
            <pc:sldMk cId="3614909190" sldId="284"/>
            <ac:cxnSpMk id="66" creationId="{912F6065-5345-44BD-B66E-5487CCD7A9B9}"/>
          </ac:cxnSpMkLst>
        </pc:cxnChg>
        <pc:cxnChg chg="add del">
          <ac:chgData name="Óscar Folha (1181600)" userId="f1d40439-e33a-4522-9237-1972b15a5708" providerId="ADAL" clId="{C46D58E9-BA00-43D3-A39A-1A575DAF9258}" dt="2024-10-26T21:39:42.343" v="510" actId="26606"/>
          <ac:cxnSpMkLst>
            <pc:docMk/>
            <pc:sldMk cId="3614909190" sldId="284"/>
            <ac:cxnSpMk id="78" creationId="{4C3F4B1E-3EAB-415B-825A-464AAF1D7510}"/>
          </ac:cxnSpMkLst>
        </pc:cxnChg>
        <pc:cxnChg chg="add del">
          <ac:chgData name="Óscar Folha (1181600)" userId="f1d40439-e33a-4522-9237-1972b15a5708" providerId="ADAL" clId="{C46D58E9-BA00-43D3-A39A-1A575DAF9258}" dt="2024-10-26T21:39:42.343" v="510" actId="26606"/>
          <ac:cxnSpMkLst>
            <pc:docMk/>
            <pc:sldMk cId="3614909190" sldId="284"/>
            <ac:cxnSpMk id="82" creationId="{59D3B50E-372C-47D8-BC90-104318AD8B8F}"/>
          </ac:cxnSpMkLst>
        </pc:cxnChg>
        <pc:cxnChg chg="add del">
          <ac:chgData name="Óscar Folha (1181600)" userId="f1d40439-e33a-4522-9237-1972b15a5708" providerId="ADAL" clId="{C46D58E9-BA00-43D3-A39A-1A575DAF9258}" dt="2024-10-26T21:39:49.487" v="513" actId="26606"/>
          <ac:cxnSpMkLst>
            <pc:docMk/>
            <pc:sldMk cId="3614909190" sldId="284"/>
            <ac:cxnSpMk id="84" creationId="{921D84F5-DA97-471F-9A8A-FB3F7694E7B4}"/>
          </ac:cxnSpMkLst>
        </pc:cxnChg>
        <pc:cxnChg chg="add del">
          <ac:chgData name="Óscar Folha (1181600)" userId="f1d40439-e33a-4522-9237-1972b15a5708" providerId="ADAL" clId="{C46D58E9-BA00-43D3-A39A-1A575DAF9258}" dt="2024-10-26T21:39:49.487" v="513" actId="26606"/>
          <ac:cxnSpMkLst>
            <pc:docMk/>
            <pc:sldMk cId="3614909190" sldId="284"/>
            <ac:cxnSpMk id="87" creationId="{D7573C1E-3785-43C9-A262-1DA9DF97F85C}"/>
          </ac:cxnSpMkLst>
        </pc:cxnChg>
        <pc:cxnChg chg="add del">
          <ac:chgData name="Óscar Folha (1181600)" userId="f1d40439-e33a-4522-9237-1972b15a5708" providerId="ADAL" clId="{C46D58E9-BA00-43D3-A39A-1A575DAF9258}" dt="2024-10-26T21:39:49.487" v="513" actId="26606"/>
          <ac:cxnSpMkLst>
            <pc:docMk/>
            <pc:sldMk cId="3614909190" sldId="284"/>
            <ac:cxnSpMk id="88" creationId="{548C4394-BE4E-4302-AF74-4781C6C66E4C}"/>
          </ac:cxnSpMkLst>
        </pc:cxnChg>
        <pc:cxnChg chg="add del">
          <ac:chgData name="Óscar Folha (1181600)" userId="f1d40439-e33a-4522-9237-1972b15a5708" providerId="ADAL" clId="{C46D58E9-BA00-43D3-A39A-1A575DAF9258}" dt="2024-10-26T21:39:49.487" v="513" actId="26606"/>
          <ac:cxnSpMkLst>
            <pc:docMk/>
            <pc:sldMk cId="3614909190" sldId="284"/>
            <ac:cxnSpMk id="91" creationId="{F577C617-75CE-4DC4-B39D-C5E92D04A2F5}"/>
          </ac:cxnSpMkLst>
        </pc:cxnChg>
        <pc:cxnChg chg="add">
          <ac:chgData name="Óscar Folha (1181600)" userId="f1d40439-e33a-4522-9237-1972b15a5708" providerId="ADAL" clId="{C46D58E9-BA00-43D3-A39A-1A575DAF9258}" dt="2024-10-26T21:39:49.511" v="514" actId="26606"/>
          <ac:cxnSpMkLst>
            <pc:docMk/>
            <pc:sldMk cId="3614909190" sldId="284"/>
            <ac:cxnSpMk id="100" creationId="{2BF46B26-15FC-4C5A-94FA-AE9ED64B5C20}"/>
          </ac:cxnSpMkLst>
        </pc:cxnChg>
        <pc:cxnChg chg="add">
          <ac:chgData name="Óscar Folha (1181600)" userId="f1d40439-e33a-4522-9237-1972b15a5708" providerId="ADAL" clId="{C46D58E9-BA00-43D3-A39A-1A575DAF9258}" dt="2024-10-26T21:39:49.511" v="514" actId="26606"/>
          <ac:cxnSpMkLst>
            <pc:docMk/>
            <pc:sldMk cId="3614909190" sldId="284"/>
            <ac:cxnSpMk id="101" creationId="{912F6065-5345-44BD-B66E-5487CCD7A9B9}"/>
          </ac:cxnSpMkLst>
        </pc:cxnChg>
        <pc:cxnChg chg="add">
          <ac:chgData name="Óscar Folha (1181600)" userId="f1d40439-e33a-4522-9237-1972b15a5708" providerId="ADAL" clId="{C46D58E9-BA00-43D3-A39A-1A575DAF9258}" dt="2024-10-26T21:39:49.511" v="514" actId="26606"/>
          <ac:cxnSpMkLst>
            <pc:docMk/>
            <pc:sldMk cId="3614909190" sldId="284"/>
            <ac:cxnSpMk id="106" creationId="{4C3F4B1E-3EAB-415B-825A-464AAF1D7510}"/>
          </ac:cxnSpMkLst>
        </pc:cxnChg>
        <pc:cxnChg chg="add">
          <ac:chgData name="Óscar Folha (1181600)" userId="f1d40439-e33a-4522-9237-1972b15a5708" providerId="ADAL" clId="{C46D58E9-BA00-43D3-A39A-1A575DAF9258}" dt="2024-10-26T21:39:49.511" v="514" actId="26606"/>
          <ac:cxnSpMkLst>
            <pc:docMk/>
            <pc:sldMk cId="3614909190" sldId="284"/>
            <ac:cxnSpMk id="108" creationId="{59D3B50E-372C-47D8-BC90-104318AD8B8F}"/>
          </ac:cxnSpMkLst>
        </pc:cxnChg>
      </pc:sldChg>
      <pc:sldChg chg="addSp delSp modSp new mod ord">
        <pc:chgData name="Óscar Folha (1181600)" userId="f1d40439-e33a-4522-9237-1972b15a5708" providerId="ADAL" clId="{C46D58E9-BA00-43D3-A39A-1A575DAF9258}" dt="2024-10-26T21:21:13.585" v="368"/>
        <pc:sldMkLst>
          <pc:docMk/>
          <pc:sldMk cId="3983975998" sldId="287"/>
        </pc:sldMkLst>
        <pc:spChg chg="mod">
          <ac:chgData name="Óscar Folha (1181600)" userId="f1d40439-e33a-4522-9237-1972b15a5708" providerId="ADAL" clId="{C46D58E9-BA00-43D3-A39A-1A575DAF9258}" dt="2024-10-26T21:13:59.152" v="164" actId="20577"/>
          <ac:spMkLst>
            <pc:docMk/>
            <pc:sldMk cId="3983975998" sldId="287"/>
            <ac:spMk id="2" creationId="{86EE1BC8-9C5B-6AC6-C27C-7C6AAAF78C96}"/>
          </ac:spMkLst>
        </pc:spChg>
        <pc:spChg chg="mod">
          <ac:chgData name="Óscar Folha (1181600)" userId="f1d40439-e33a-4522-9237-1972b15a5708" providerId="ADAL" clId="{C46D58E9-BA00-43D3-A39A-1A575DAF9258}" dt="2024-10-26T21:17:45.013" v="336" actId="14100"/>
          <ac:spMkLst>
            <pc:docMk/>
            <pc:sldMk cId="3983975998" sldId="287"/>
            <ac:spMk id="3" creationId="{91AB29E0-5DF5-2B60-F6F1-E483352004EE}"/>
          </ac:spMkLst>
        </pc:spChg>
        <pc:picChg chg="add mod">
          <ac:chgData name="Óscar Folha (1181600)" userId="f1d40439-e33a-4522-9237-1972b15a5708" providerId="ADAL" clId="{C46D58E9-BA00-43D3-A39A-1A575DAF9258}" dt="2024-10-26T21:17:31.083" v="330" actId="14100"/>
          <ac:picMkLst>
            <pc:docMk/>
            <pc:sldMk cId="3983975998" sldId="287"/>
            <ac:picMk id="2050" creationId="{6870F37A-1B7E-3104-A59E-D903C2C4C093}"/>
          </ac:picMkLst>
        </pc:picChg>
        <pc:picChg chg="add del mod">
          <ac:chgData name="Óscar Folha (1181600)" userId="f1d40439-e33a-4522-9237-1972b15a5708" providerId="ADAL" clId="{C46D58E9-BA00-43D3-A39A-1A575DAF9258}" dt="2024-10-26T21:17:40.397" v="334" actId="478"/>
          <ac:picMkLst>
            <pc:docMk/>
            <pc:sldMk cId="3983975998" sldId="287"/>
            <ac:picMk id="2052" creationId="{341DFE7E-A350-1062-FA85-85ED3F5F5A90}"/>
          </ac:picMkLst>
        </pc:picChg>
        <pc:picChg chg="add mod">
          <ac:chgData name="Óscar Folha (1181600)" userId="f1d40439-e33a-4522-9237-1972b15a5708" providerId="ADAL" clId="{C46D58E9-BA00-43D3-A39A-1A575DAF9258}" dt="2024-10-26T21:17:55.041" v="341" actId="1076"/>
          <ac:picMkLst>
            <pc:docMk/>
            <pc:sldMk cId="3983975998" sldId="287"/>
            <ac:picMk id="2054" creationId="{7C176BEC-E589-4005-ACEC-FB4C3FDF71AE}"/>
          </ac:picMkLst>
        </pc:picChg>
      </pc:sldChg>
      <pc:sldChg chg="addSp modSp add mod ord">
        <pc:chgData name="Óscar Folha (1181600)" userId="f1d40439-e33a-4522-9237-1972b15a5708" providerId="ADAL" clId="{C46D58E9-BA00-43D3-A39A-1A575DAF9258}" dt="2024-10-26T21:20:22.716" v="364"/>
        <pc:sldMkLst>
          <pc:docMk/>
          <pc:sldMk cId="3662664084" sldId="288"/>
        </pc:sldMkLst>
        <pc:spChg chg="mod">
          <ac:chgData name="Óscar Folha (1181600)" userId="f1d40439-e33a-4522-9237-1972b15a5708" providerId="ADAL" clId="{C46D58E9-BA00-43D3-A39A-1A575DAF9258}" dt="2024-10-26T21:15:20.791" v="313" actId="20577"/>
          <ac:spMkLst>
            <pc:docMk/>
            <pc:sldMk cId="3662664084" sldId="288"/>
            <ac:spMk id="3" creationId="{2FFB198A-A3B7-5D2A-D395-18298E981F23}"/>
          </ac:spMkLst>
        </pc:spChg>
        <pc:picChg chg="add mod">
          <ac:chgData name="Óscar Folha (1181600)" userId="f1d40439-e33a-4522-9237-1972b15a5708" providerId="ADAL" clId="{C46D58E9-BA00-43D3-A39A-1A575DAF9258}" dt="2024-10-26T21:16:00.265" v="319" actId="1076"/>
          <ac:picMkLst>
            <pc:docMk/>
            <pc:sldMk cId="3662664084" sldId="288"/>
            <ac:picMk id="1026" creationId="{7403DC4A-F4D8-E735-7928-C36A7DABC706}"/>
          </ac:picMkLst>
        </pc:picChg>
      </pc:sldChg>
      <pc:sldChg chg="addSp delSp modSp new mod setBg">
        <pc:chgData name="Óscar Folha (1181600)" userId="f1d40439-e33a-4522-9237-1972b15a5708" providerId="ADAL" clId="{C46D58E9-BA00-43D3-A39A-1A575DAF9258}" dt="2024-10-26T21:39:02.569" v="501"/>
        <pc:sldMkLst>
          <pc:docMk/>
          <pc:sldMk cId="3814726527" sldId="289"/>
        </pc:sldMkLst>
        <pc:spChg chg="mod">
          <ac:chgData name="Óscar Folha (1181600)" userId="f1d40439-e33a-4522-9237-1972b15a5708" providerId="ADAL" clId="{C46D58E9-BA00-43D3-A39A-1A575DAF9258}" dt="2024-10-26T21:32:30.590" v="405" actId="962"/>
          <ac:spMkLst>
            <pc:docMk/>
            <pc:sldMk cId="3814726527" sldId="289"/>
            <ac:spMk id="2" creationId="{1E802F79-A9C4-8AA7-83D1-97723133BEC1}"/>
          </ac:spMkLst>
        </pc:spChg>
        <pc:spChg chg="add del">
          <ac:chgData name="Óscar Folha (1181600)" userId="f1d40439-e33a-4522-9237-1972b15a5708" providerId="ADAL" clId="{C46D58E9-BA00-43D3-A39A-1A575DAF9258}" dt="2024-10-26T21:32:27.756" v="403" actId="26606"/>
          <ac:spMkLst>
            <pc:docMk/>
            <pc:sldMk cId="3814726527" sldId="289"/>
            <ac:spMk id="3" creationId="{ED60C570-8D5D-8C9B-9510-288D97F434FF}"/>
          </ac:spMkLst>
        </pc:spChg>
        <pc:spChg chg="add">
          <ac:chgData name="Óscar Folha (1181600)" userId="f1d40439-e33a-4522-9237-1972b15a5708" providerId="ADAL" clId="{C46D58E9-BA00-43D3-A39A-1A575DAF9258}" dt="2024-10-26T21:39:02.569" v="501"/>
          <ac:spMkLst>
            <pc:docMk/>
            <pc:sldMk cId="3814726527" sldId="289"/>
            <ac:spMk id="6" creationId="{CA945DF5-30C4-E7C0-BA17-69FADD612886}"/>
          </ac:spMkLst>
        </pc:spChg>
        <pc:spChg chg="add del">
          <ac:chgData name="Óscar Folha (1181600)" userId="f1d40439-e33a-4522-9237-1972b15a5708" providerId="ADAL" clId="{C46D58E9-BA00-43D3-A39A-1A575DAF9258}" dt="2024-10-26T21:32:20.511" v="400" actId="26606"/>
          <ac:spMkLst>
            <pc:docMk/>
            <pc:sldMk cId="3814726527" sldId="289"/>
            <ac:spMk id="10" creationId="{0CABCAE3-64FC-4149-819F-2C1812824154}"/>
          </ac:spMkLst>
        </pc:spChg>
        <pc:spChg chg="add del">
          <ac:chgData name="Óscar Folha (1181600)" userId="f1d40439-e33a-4522-9237-1972b15a5708" providerId="ADAL" clId="{C46D58E9-BA00-43D3-A39A-1A575DAF9258}" dt="2024-10-26T21:32:20.511" v="400" actId="26606"/>
          <ac:spMkLst>
            <pc:docMk/>
            <pc:sldMk cId="3814726527" sldId="289"/>
            <ac:spMk id="18" creationId="{CE2313CB-AD5A-4ABF-8017-2F3888D07300}"/>
          </ac:spMkLst>
        </pc:spChg>
        <pc:spChg chg="add del">
          <ac:chgData name="Óscar Folha (1181600)" userId="f1d40439-e33a-4522-9237-1972b15a5708" providerId="ADAL" clId="{C46D58E9-BA00-43D3-A39A-1A575DAF9258}" dt="2024-10-26T21:32:20.511" v="400" actId="26606"/>
          <ac:spMkLst>
            <pc:docMk/>
            <pc:sldMk cId="3814726527" sldId="289"/>
            <ac:spMk id="20" creationId="{FDE009D9-E9CB-4EBB-A0C6-C345F84959D4}"/>
          </ac:spMkLst>
        </pc:spChg>
        <pc:spChg chg="add del">
          <ac:chgData name="Óscar Folha (1181600)" userId="f1d40439-e33a-4522-9237-1972b15a5708" providerId="ADAL" clId="{C46D58E9-BA00-43D3-A39A-1A575DAF9258}" dt="2024-10-26T21:32:20.511" v="400" actId="26606"/>
          <ac:spMkLst>
            <pc:docMk/>
            <pc:sldMk cId="3814726527" sldId="289"/>
            <ac:spMk id="26" creationId="{EC547D0E-8A87-4725-8224-311D6A772966}"/>
          </ac:spMkLst>
        </pc:spChg>
        <pc:spChg chg="add del">
          <ac:chgData name="Óscar Folha (1181600)" userId="f1d40439-e33a-4522-9237-1972b15a5708" providerId="ADAL" clId="{C46D58E9-BA00-43D3-A39A-1A575DAF9258}" dt="2024-10-26T21:32:27.732" v="402" actId="26606"/>
          <ac:spMkLst>
            <pc:docMk/>
            <pc:sldMk cId="3814726527" sldId="289"/>
            <ac:spMk id="34" creationId="{84C75E2B-CACA-478C-B26B-182AF87A18E3}"/>
          </ac:spMkLst>
        </pc:spChg>
        <pc:spChg chg="add">
          <ac:chgData name="Óscar Folha (1181600)" userId="f1d40439-e33a-4522-9237-1972b15a5708" providerId="ADAL" clId="{C46D58E9-BA00-43D3-A39A-1A575DAF9258}" dt="2024-10-26T21:32:27.756" v="403" actId="26606"/>
          <ac:spMkLst>
            <pc:docMk/>
            <pc:sldMk cId="3814726527" sldId="289"/>
            <ac:spMk id="39" creationId="{0CABCAE3-64FC-4149-819F-2C1812824154}"/>
          </ac:spMkLst>
        </pc:spChg>
        <pc:spChg chg="add">
          <ac:chgData name="Óscar Folha (1181600)" userId="f1d40439-e33a-4522-9237-1972b15a5708" providerId="ADAL" clId="{C46D58E9-BA00-43D3-A39A-1A575DAF9258}" dt="2024-10-26T21:32:27.756" v="403" actId="26606"/>
          <ac:spMkLst>
            <pc:docMk/>
            <pc:sldMk cId="3814726527" sldId="289"/>
            <ac:spMk id="43" creationId="{CE2313CB-AD5A-4ABF-8017-2F3888D07300}"/>
          </ac:spMkLst>
        </pc:spChg>
        <pc:spChg chg="add">
          <ac:chgData name="Óscar Folha (1181600)" userId="f1d40439-e33a-4522-9237-1972b15a5708" providerId="ADAL" clId="{C46D58E9-BA00-43D3-A39A-1A575DAF9258}" dt="2024-10-26T21:32:27.756" v="403" actId="26606"/>
          <ac:spMkLst>
            <pc:docMk/>
            <pc:sldMk cId="3814726527" sldId="289"/>
            <ac:spMk id="44" creationId="{FDE009D9-E9CB-4EBB-A0C6-C345F84959D4}"/>
          </ac:spMkLst>
        </pc:spChg>
        <pc:spChg chg="add">
          <ac:chgData name="Óscar Folha (1181600)" userId="f1d40439-e33a-4522-9237-1972b15a5708" providerId="ADAL" clId="{C46D58E9-BA00-43D3-A39A-1A575DAF9258}" dt="2024-10-26T21:32:27.756" v="403" actId="26606"/>
          <ac:spMkLst>
            <pc:docMk/>
            <pc:sldMk cId="3814726527" sldId="289"/>
            <ac:spMk id="46" creationId="{EC547D0E-8A87-4725-8224-311D6A772966}"/>
          </ac:spMkLst>
        </pc:spChg>
        <pc:grpChg chg="add del">
          <ac:chgData name="Óscar Folha (1181600)" userId="f1d40439-e33a-4522-9237-1972b15a5708" providerId="ADAL" clId="{C46D58E9-BA00-43D3-A39A-1A575DAF9258}" dt="2024-10-26T21:32:20.511" v="400" actId="26606"/>
          <ac:grpSpMkLst>
            <pc:docMk/>
            <pc:sldMk cId="3814726527" sldId="289"/>
            <ac:grpSpMk id="22" creationId="{230FFF44-4B6D-47A3-8EF6-EC72DA2A7FFD}"/>
          </ac:grpSpMkLst>
        </pc:grpChg>
        <pc:grpChg chg="add">
          <ac:chgData name="Óscar Folha (1181600)" userId="f1d40439-e33a-4522-9237-1972b15a5708" providerId="ADAL" clId="{C46D58E9-BA00-43D3-A39A-1A575DAF9258}" dt="2024-10-26T21:32:27.756" v="403" actId="26606"/>
          <ac:grpSpMkLst>
            <pc:docMk/>
            <pc:sldMk cId="3814726527" sldId="289"/>
            <ac:grpSpMk id="45" creationId="{230FFF44-4B6D-47A3-8EF6-EC72DA2A7FFD}"/>
          </ac:grpSpMkLst>
        </pc:grpChg>
        <pc:picChg chg="add mod">
          <ac:chgData name="Óscar Folha (1181600)" userId="f1d40439-e33a-4522-9237-1972b15a5708" providerId="ADAL" clId="{C46D58E9-BA00-43D3-A39A-1A575DAF9258}" dt="2024-10-26T21:32:30.588" v="404" actId="27614"/>
          <ac:picMkLst>
            <pc:docMk/>
            <pc:sldMk cId="3814726527" sldId="289"/>
            <ac:picMk id="5" creationId="{1C98CE59-5706-17F1-AA8A-C9DAE1096EF3}"/>
          </ac:picMkLst>
        </pc:picChg>
        <pc:picChg chg="add del">
          <ac:chgData name="Óscar Folha (1181600)" userId="f1d40439-e33a-4522-9237-1972b15a5708" providerId="ADAL" clId="{C46D58E9-BA00-43D3-A39A-1A575DAF9258}" dt="2024-10-26T21:32:20.511" v="400" actId="26606"/>
          <ac:picMkLst>
            <pc:docMk/>
            <pc:sldMk cId="3814726527" sldId="289"/>
            <ac:picMk id="12" creationId="{012FDCFE-9AD2-4D8A-8CBF-B3AA37EBF6DD}"/>
          </ac:picMkLst>
        </pc:picChg>
        <pc:picChg chg="add del">
          <ac:chgData name="Óscar Folha (1181600)" userId="f1d40439-e33a-4522-9237-1972b15a5708" providerId="ADAL" clId="{C46D58E9-BA00-43D3-A39A-1A575DAF9258}" dt="2024-10-26T21:32:20.511" v="400" actId="26606"/>
          <ac:picMkLst>
            <pc:docMk/>
            <pc:sldMk cId="3814726527" sldId="289"/>
            <ac:picMk id="30" creationId="{3A580E99-2B1B-4372-A707-20312A9403A1}"/>
          </ac:picMkLst>
        </pc:picChg>
        <pc:picChg chg="add del">
          <ac:chgData name="Óscar Folha (1181600)" userId="f1d40439-e33a-4522-9237-1972b15a5708" providerId="ADAL" clId="{C46D58E9-BA00-43D3-A39A-1A575DAF9258}" dt="2024-10-26T21:32:27.732" v="402" actId="26606"/>
          <ac:picMkLst>
            <pc:docMk/>
            <pc:sldMk cId="3814726527" sldId="289"/>
            <ac:picMk id="35" creationId="{50FF2874-547C-4D14-9E18-28B19002FB8C}"/>
          </ac:picMkLst>
        </pc:picChg>
        <pc:picChg chg="add">
          <ac:chgData name="Óscar Folha (1181600)" userId="f1d40439-e33a-4522-9237-1972b15a5708" providerId="ADAL" clId="{C46D58E9-BA00-43D3-A39A-1A575DAF9258}" dt="2024-10-26T21:32:27.756" v="403" actId="26606"/>
          <ac:picMkLst>
            <pc:docMk/>
            <pc:sldMk cId="3814726527" sldId="289"/>
            <ac:picMk id="40" creationId="{012FDCFE-9AD2-4D8A-8CBF-B3AA37EBF6DD}"/>
          </ac:picMkLst>
        </pc:picChg>
        <pc:picChg chg="add">
          <ac:chgData name="Óscar Folha (1181600)" userId="f1d40439-e33a-4522-9237-1972b15a5708" providerId="ADAL" clId="{C46D58E9-BA00-43D3-A39A-1A575DAF9258}" dt="2024-10-26T21:32:27.756" v="403" actId="26606"/>
          <ac:picMkLst>
            <pc:docMk/>
            <pc:sldMk cId="3814726527" sldId="289"/>
            <ac:picMk id="48" creationId="{3A580E99-2B1B-4372-A707-20312A9403A1}"/>
          </ac:picMkLst>
        </pc:picChg>
        <pc:cxnChg chg="add del">
          <ac:chgData name="Óscar Folha (1181600)" userId="f1d40439-e33a-4522-9237-1972b15a5708" providerId="ADAL" clId="{C46D58E9-BA00-43D3-A39A-1A575DAF9258}" dt="2024-10-26T21:32:20.511" v="400" actId="26606"/>
          <ac:cxnSpMkLst>
            <pc:docMk/>
            <pc:sldMk cId="3814726527" sldId="289"/>
            <ac:cxnSpMk id="14" creationId="{FBD463FC-4CA8-4FF4-85A3-AF9F4B98D210}"/>
          </ac:cxnSpMkLst>
        </pc:cxnChg>
        <pc:cxnChg chg="add del">
          <ac:chgData name="Óscar Folha (1181600)" userId="f1d40439-e33a-4522-9237-1972b15a5708" providerId="ADAL" clId="{C46D58E9-BA00-43D3-A39A-1A575DAF9258}" dt="2024-10-26T21:32:20.511" v="400" actId="26606"/>
          <ac:cxnSpMkLst>
            <pc:docMk/>
            <pc:sldMk cId="3814726527" sldId="289"/>
            <ac:cxnSpMk id="16" creationId="{BECF35C3-8B44-4F4B-BD25-4C01823DB22A}"/>
          </ac:cxnSpMkLst>
        </pc:cxnChg>
        <pc:cxnChg chg="add del">
          <ac:chgData name="Óscar Folha (1181600)" userId="f1d40439-e33a-4522-9237-1972b15a5708" providerId="ADAL" clId="{C46D58E9-BA00-43D3-A39A-1A575DAF9258}" dt="2024-10-26T21:32:20.511" v="400" actId="26606"/>
          <ac:cxnSpMkLst>
            <pc:docMk/>
            <pc:sldMk cId="3814726527" sldId="289"/>
            <ac:cxnSpMk id="28" creationId="{3E5C3848-5A58-4B84-AFBB-E7D9B99EB1EA}"/>
          </ac:cxnSpMkLst>
        </pc:cxnChg>
        <pc:cxnChg chg="add del">
          <ac:chgData name="Óscar Folha (1181600)" userId="f1d40439-e33a-4522-9237-1972b15a5708" providerId="ADAL" clId="{C46D58E9-BA00-43D3-A39A-1A575DAF9258}" dt="2024-10-26T21:32:20.511" v="400" actId="26606"/>
          <ac:cxnSpMkLst>
            <pc:docMk/>
            <pc:sldMk cId="3814726527" sldId="289"/>
            <ac:cxnSpMk id="32" creationId="{63B4A4AA-0179-4AB7-8EED-031600A724D6}"/>
          </ac:cxnSpMkLst>
        </pc:cxnChg>
        <pc:cxnChg chg="add del">
          <ac:chgData name="Óscar Folha (1181600)" userId="f1d40439-e33a-4522-9237-1972b15a5708" providerId="ADAL" clId="{C46D58E9-BA00-43D3-A39A-1A575DAF9258}" dt="2024-10-26T21:32:27.732" v="402" actId="26606"/>
          <ac:cxnSpMkLst>
            <pc:docMk/>
            <pc:sldMk cId="3814726527" sldId="289"/>
            <ac:cxnSpMk id="36" creationId="{36CF827D-A163-47F7-BD87-34EB4FA7D696}"/>
          </ac:cxnSpMkLst>
        </pc:cxnChg>
        <pc:cxnChg chg="add del">
          <ac:chgData name="Óscar Folha (1181600)" userId="f1d40439-e33a-4522-9237-1972b15a5708" providerId="ADAL" clId="{C46D58E9-BA00-43D3-A39A-1A575DAF9258}" dt="2024-10-26T21:32:27.732" v="402" actId="26606"/>
          <ac:cxnSpMkLst>
            <pc:docMk/>
            <pc:sldMk cId="3814726527" sldId="289"/>
            <ac:cxnSpMk id="37" creationId="{D299D9A9-1DA8-433D-A9BC-FB48D93D4217}"/>
          </ac:cxnSpMkLst>
        </pc:cxnChg>
        <pc:cxnChg chg="add">
          <ac:chgData name="Óscar Folha (1181600)" userId="f1d40439-e33a-4522-9237-1972b15a5708" providerId="ADAL" clId="{C46D58E9-BA00-43D3-A39A-1A575DAF9258}" dt="2024-10-26T21:32:27.756" v="403" actId="26606"/>
          <ac:cxnSpMkLst>
            <pc:docMk/>
            <pc:sldMk cId="3814726527" sldId="289"/>
            <ac:cxnSpMk id="41" creationId="{FBD463FC-4CA8-4FF4-85A3-AF9F4B98D210}"/>
          </ac:cxnSpMkLst>
        </pc:cxnChg>
        <pc:cxnChg chg="add">
          <ac:chgData name="Óscar Folha (1181600)" userId="f1d40439-e33a-4522-9237-1972b15a5708" providerId="ADAL" clId="{C46D58E9-BA00-43D3-A39A-1A575DAF9258}" dt="2024-10-26T21:32:27.756" v="403" actId="26606"/>
          <ac:cxnSpMkLst>
            <pc:docMk/>
            <pc:sldMk cId="3814726527" sldId="289"/>
            <ac:cxnSpMk id="42" creationId="{BECF35C3-8B44-4F4B-BD25-4C01823DB22A}"/>
          </ac:cxnSpMkLst>
        </pc:cxnChg>
        <pc:cxnChg chg="add">
          <ac:chgData name="Óscar Folha (1181600)" userId="f1d40439-e33a-4522-9237-1972b15a5708" providerId="ADAL" clId="{C46D58E9-BA00-43D3-A39A-1A575DAF9258}" dt="2024-10-26T21:32:27.756" v="403" actId="26606"/>
          <ac:cxnSpMkLst>
            <pc:docMk/>
            <pc:sldMk cId="3814726527" sldId="289"/>
            <ac:cxnSpMk id="47" creationId="{3E5C3848-5A58-4B84-AFBB-E7D9B99EB1EA}"/>
          </ac:cxnSpMkLst>
        </pc:cxnChg>
        <pc:cxnChg chg="add">
          <ac:chgData name="Óscar Folha (1181600)" userId="f1d40439-e33a-4522-9237-1972b15a5708" providerId="ADAL" clId="{C46D58E9-BA00-43D3-A39A-1A575DAF9258}" dt="2024-10-26T21:32:27.756" v="403" actId="26606"/>
          <ac:cxnSpMkLst>
            <pc:docMk/>
            <pc:sldMk cId="3814726527" sldId="289"/>
            <ac:cxnSpMk id="49" creationId="{63B4A4AA-0179-4AB7-8EED-031600A724D6}"/>
          </ac:cxnSpMkLst>
        </pc:cxnChg>
      </pc:sldChg>
      <pc:sldChg chg="modSp new del mod">
        <pc:chgData name="Óscar Folha (1181600)" userId="f1d40439-e33a-4522-9237-1972b15a5708" providerId="ADAL" clId="{C46D58E9-BA00-43D3-A39A-1A575DAF9258}" dt="2024-10-26T21:39:09.793" v="502" actId="2696"/>
        <pc:sldMkLst>
          <pc:docMk/>
          <pc:sldMk cId="1221170982" sldId="290"/>
        </pc:sldMkLst>
        <pc:spChg chg="mod">
          <ac:chgData name="Óscar Folha (1181600)" userId="f1d40439-e33a-4522-9237-1972b15a5708" providerId="ADAL" clId="{C46D58E9-BA00-43D3-A39A-1A575DAF9258}" dt="2024-10-26T21:33:30.592" v="431" actId="20577"/>
          <ac:spMkLst>
            <pc:docMk/>
            <pc:sldMk cId="1221170982" sldId="290"/>
            <ac:spMk id="2" creationId="{3DB4CCA2-8BAA-D225-73E3-843276ACC0C8}"/>
          </ac:spMkLst>
        </pc:spChg>
        <pc:spChg chg="mod">
          <ac:chgData name="Óscar Folha (1181600)" userId="f1d40439-e33a-4522-9237-1972b15a5708" providerId="ADAL" clId="{C46D58E9-BA00-43D3-A39A-1A575DAF9258}" dt="2024-10-26T21:34:01.554" v="477" actId="5793"/>
          <ac:spMkLst>
            <pc:docMk/>
            <pc:sldMk cId="1221170982" sldId="290"/>
            <ac:spMk id="3" creationId="{157DE2C3-8957-0D81-AE3F-137047946C46}"/>
          </ac:spMkLst>
        </pc:spChg>
      </pc:sldChg>
    </pc:docChg>
  </pc:docChgLst>
  <pc:docChgLst>
    <pc:chgData name="Rafael Faísca (1180658)" userId="S::1180658@isep.ipp.pt::0efe5e96-20dd-4b46-b0b9-41099b6cef3f" providerId="AD" clId="Web-{A3061B5F-F388-913A-0622-2A2012294BA7}"/>
    <pc:docChg chg="addSld delSld modSld">
      <pc:chgData name="Rafael Faísca (1180658)" userId="S::1180658@isep.ipp.pt::0efe5e96-20dd-4b46-b0b9-41099b6cef3f" providerId="AD" clId="Web-{A3061B5F-F388-913A-0622-2A2012294BA7}" dt="2024-10-26T20:31:33.147" v="323" actId="20577"/>
      <pc:docMkLst>
        <pc:docMk/>
      </pc:docMkLst>
      <pc:sldChg chg="modSp">
        <pc:chgData name="Rafael Faísca (1180658)" userId="S::1180658@isep.ipp.pt::0efe5e96-20dd-4b46-b0b9-41099b6cef3f" providerId="AD" clId="Web-{A3061B5F-F388-913A-0622-2A2012294BA7}" dt="2024-10-26T20:14:49.958" v="12" actId="20577"/>
        <pc:sldMkLst>
          <pc:docMk/>
          <pc:sldMk cId="2306332991" sldId="257"/>
        </pc:sldMkLst>
        <pc:graphicFrameChg chg="modGraphic">
          <ac:chgData name="Rafael Faísca (1180658)" userId="S::1180658@isep.ipp.pt::0efe5e96-20dd-4b46-b0b9-41099b6cef3f" providerId="AD" clId="Web-{A3061B5F-F388-913A-0622-2A2012294BA7}" dt="2024-10-26T20:14:49.958" v="12" actId="20577"/>
          <ac:graphicFrameMkLst>
            <pc:docMk/>
            <pc:sldMk cId="2306332991" sldId="257"/>
            <ac:graphicFrameMk id="7" creationId="{5E279E7F-016A-E8B1-82D0-278501B99B7E}"/>
          </ac:graphicFrameMkLst>
        </pc:graphicFrameChg>
      </pc:sldChg>
      <pc:sldChg chg="modSp">
        <pc:chgData name="Rafael Faísca (1180658)" userId="S::1180658@isep.ipp.pt::0efe5e96-20dd-4b46-b0b9-41099b6cef3f" providerId="AD" clId="Web-{A3061B5F-F388-913A-0622-2A2012294BA7}" dt="2024-10-26T20:21:11.662" v="191" actId="20577"/>
        <pc:sldMkLst>
          <pc:docMk/>
          <pc:sldMk cId="3131495618" sldId="264"/>
        </pc:sldMkLst>
        <pc:spChg chg="mod">
          <ac:chgData name="Rafael Faísca (1180658)" userId="S::1180658@isep.ipp.pt::0efe5e96-20dd-4b46-b0b9-41099b6cef3f" providerId="AD" clId="Web-{A3061B5F-F388-913A-0622-2A2012294BA7}" dt="2024-10-26T20:21:11.662" v="191" actId="20577"/>
          <ac:spMkLst>
            <pc:docMk/>
            <pc:sldMk cId="3131495618" sldId="264"/>
            <ac:spMk id="3" creationId="{F855BF15-6D15-192D-8927-B8535ED6A4E6}"/>
          </ac:spMkLst>
        </pc:spChg>
      </pc:sldChg>
      <pc:sldChg chg="modSp">
        <pc:chgData name="Rafael Faísca (1180658)" userId="S::1180658@isep.ipp.pt::0efe5e96-20dd-4b46-b0b9-41099b6cef3f" providerId="AD" clId="Web-{A3061B5F-F388-913A-0622-2A2012294BA7}" dt="2024-10-26T20:31:33.147" v="323" actId="20577"/>
        <pc:sldMkLst>
          <pc:docMk/>
          <pc:sldMk cId="1081343802" sldId="265"/>
        </pc:sldMkLst>
        <pc:spChg chg="mod">
          <ac:chgData name="Rafael Faísca (1180658)" userId="S::1180658@isep.ipp.pt::0efe5e96-20dd-4b46-b0b9-41099b6cef3f" providerId="AD" clId="Web-{A3061B5F-F388-913A-0622-2A2012294BA7}" dt="2024-10-26T20:31:33.147" v="323" actId="20577"/>
          <ac:spMkLst>
            <pc:docMk/>
            <pc:sldMk cId="1081343802" sldId="265"/>
            <ac:spMk id="3" creationId="{F35A6428-8079-A0CC-8C52-D0E4217A5486}"/>
          </ac:spMkLst>
        </pc:spChg>
      </pc:sldChg>
      <pc:sldChg chg="modSp add replId">
        <pc:chgData name="Rafael Faísca (1180658)" userId="S::1180658@isep.ipp.pt::0efe5e96-20dd-4b46-b0b9-41099b6cef3f" providerId="AD" clId="Web-{A3061B5F-F388-913A-0622-2A2012294BA7}" dt="2024-10-26T20:25:49.591" v="260" actId="20577"/>
        <pc:sldMkLst>
          <pc:docMk/>
          <pc:sldMk cId="1808463276" sldId="276"/>
        </pc:sldMkLst>
        <pc:spChg chg="mod">
          <ac:chgData name="Rafael Faísca (1180658)" userId="S::1180658@isep.ipp.pt::0efe5e96-20dd-4b46-b0b9-41099b6cef3f" providerId="AD" clId="Web-{A3061B5F-F388-913A-0622-2A2012294BA7}" dt="2024-10-26T20:25:49.591" v="260" actId="20577"/>
          <ac:spMkLst>
            <pc:docMk/>
            <pc:sldMk cId="1808463276" sldId="276"/>
            <ac:spMk id="2" creationId="{2A1B9568-D4A3-FFED-0FF9-6589C9F11AFE}"/>
          </ac:spMkLst>
        </pc:spChg>
        <pc:spChg chg="mod">
          <ac:chgData name="Rafael Faísca (1180658)" userId="S::1180658@isep.ipp.pt::0efe5e96-20dd-4b46-b0b9-41099b6cef3f" providerId="AD" clId="Web-{A3061B5F-F388-913A-0622-2A2012294BA7}" dt="2024-10-26T20:20:44.379" v="182" actId="20577"/>
          <ac:spMkLst>
            <pc:docMk/>
            <pc:sldMk cId="1808463276" sldId="276"/>
            <ac:spMk id="3" creationId="{F855BF15-6D15-192D-8927-B8535ED6A4E6}"/>
          </ac:spMkLst>
        </pc:spChg>
      </pc:sldChg>
      <pc:sldChg chg="modSp add replId">
        <pc:chgData name="Rafael Faísca (1180658)" userId="S::1180658@isep.ipp.pt::0efe5e96-20dd-4b46-b0b9-41099b6cef3f" providerId="AD" clId="Web-{A3061B5F-F388-913A-0622-2A2012294BA7}" dt="2024-10-26T20:29:28.419" v="295" actId="20577"/>
        <pc:sldMkLst>
          <pc:docMk/>
          <pc:sldMk cId="1616868849" sldId="277"/>
        </pc:sldMkLst>
        <pc:spChg chg="mod">
          <ac:chgData name="Rafael Faísca (1180658)" userId="S::1180658@isep.ipp.pt::0efe5e96-20dd-4b46-b0b9-41099b6cef3f" providerId="AD" clId="Web-{A3061B5F-F388-913A-0622-2A2012294BA7}" dt="2024-10-26T20:29:28.419" v="295" actId="20577"/>
          <ac:spMkLst>
            <pc:docMk/>
            <pc:sldMk cId="1616868849" sldId="277"/>
            <ac:spMk id="2" creationId="{2A1B9568-D4A3-FFED-0FF9-6589C9F11AFE}"/>
          </ac:spMkLst>
        </pc:spChg>
        <pc:spChg chg="mod">
          <ac:chgData name="Rafael Faísca (1180658)" userId="S::1180658@isep.ipp.pt::0efe5e96-20dd-4b46-b0b9-41099b6cef3f" providerId="AD" clId="Web-{A3061B5F-F388-913A-0622-2A2012294BA7}" dt="2024-10-26T20:23:49.080" v="226" actId="20577"/>
          <ac:spMkLst>
            <pc:docMk/>
            <pc:sldMk cId="1616868849" sldId="277"/>
            <ac:spMk id="3" creationId="{F855BF15-6D15-192D-8927-B8535ED6A4E6}"/>
          </ac:spMkLst>
        </pc:spChg>
      </pc:sldChg>
      <pc:sldChg chg="add del replId">
        <pc:chgData name="Rafael Faísca (1180658)" userId="S::1180658@isep.ipp.pt::0efe5e96-20dd-4b46-b0b9-41099b6cef3f" providerId="AD" clId="Web-{A3061B5F-F388-913A-0622-2A2012294BA7}" dt="2024-10-26T20:21:40.570" v="193"/>
        <pc:sldMkLst>
          <pc:docMk/>
          <pc:sldMk cId="1694782344" sldId="277"/>
        </pc:sldMkLst>
      </pc:sldChg>
      <pc:sldChg chg="modSp add replId">
        <pc:chgData name="Rafael Faísca (1180658)" userId="S::1180658@isep.ipp.pt::0efe5e96-20dd-4b46-b0b9-41099b6cef3f" providerId="AD" clId="Web-{A3061B5F-F388-913A-0622-2A2012294BA7}" dt="2024-10-26T20:29:25.357" v="294" actId="20577"/>
        <pc:sldMkLst>
          <pc:docMk/>
          <pc:sldMk cId="661128528" sldId="278"/>
        </pc:sldMkLst>
        <pc:spChg chg="mod">
          <ac:chgData name="Rafael Faísca (1180658)" userId="S::1180658@isep.ipp.pt::0efe5e96-20dd-4b46-b0b9-41099b6cef3f" providerId="AD" clId="Web-{A3061B5F-F388-913A-0622-2A2012294BA7}" dt="2024-10-26T20:29:25.357" v="294" actId="20577"/>
          <ac:spMkLst>
            <pc:docMk/>
            <pc:sldMk cId="661128528" sldId="278"/>
            <ac:spMk id="2" creationId="{2A1B9568-D4A3-FFED-0FF9-6589C9F11AFE}"/>
          </ac:spMkLst>
        </pc:spChg>
        <pc:spChg chg="mod">
          <ac:chgData name="Rafael Faísca (1180658)" userId="S::1180658@isep.ipp.pt::0efe5e96-20dd-4b46-b0b9-41099b6cef3f" providerId="AD" clId="Web-{A3061B5F-F388-913A-0622-2A2012294BA7}" dt="2024-10-26T20:24:52.805" v="246" actId="20577"/>
          <ac:spMkLst>
            <pc:docMk/>
            <pc:sldMk cId="661128528" sldId="278"/>
            <ac:spMk id="3" creationId="{F855BF15-6D15-192D-8927-B8535ED6A4E6}"/>
          </ac:spMkLst>
        </pc:spChg>
      </pc:sldChg>
      <pc:sldChg chg="modSp add replId">
        <pc:chgData name="Rafael Faísca (1180658)" userId="S::1180658@isep.ipp.pt::0efe5e96-20dd-4b46-b0b9-41099b6cef3f" providerId="AD" clId="Web-{A3061B5F-F388-913A-0622-2A2012294BA7}" dt="2024-10-26T20:29:15.434" v="292" actId="20577"/>
        <pc:sldMkLst>
          <pc:docMk/>
          <pc:sldMk cId="3472817509" sldId="279"/>
        </pc:sldMkLst>
        <pc:spChg chg="mod">
          <ac:chgData name="Rafael Faísca (1180658)" userId="S::1180658@isep.ipp.pt::0efe5e96-20dd-4b46-b0b9-41099b6cef3f" providerId="AD" clId="Web-{A3061B5F-F388-913A-0622-2A2012294BA7}" dt="2024-10-26T20:29:15.434" v="292" actId="20577"/>
          <ac:spMkLst>
            <pc:docMk/>
            <pc:sldMk cId="3472817509" sldId="279"/>
            <ac:spMk id="2" creationId="{2A1B9568-D4A3-FFED-0FF9-6589C9F11AFE}"/>
          </ac:spMkLst>
        </pc:spChg>
        <pc:spChg chg="mod">
          <ac:chgData name="Rafael Faísca (1180658)" userId="S::1180658@isep.ipp.pt::0efe5e96-20dd-4b46-b0b9-41099b6cef3f" providerId="AD" clId="Web-{A3061B5F-F388-913A-0622-2A2012294BA7}" dt="2024-10-26T20:26:43.751" v="272" actId="20577"/>
          <ac:spMkLst>
            <pc:docMk/>
            <pc:sldMk cId="3472817509" sldId="279"/>
            <ac:spMk id="3" creationId="{F855BF15-6D15-192D-8927-B8535ED6A4E6}"/>
          </ac:spMkLst>
        </pc:spChg>
      </pc:sldChg>
      <pc:sldChg chg="modSp add replId">
        <pc:chgData name="Rafael Faísca (1180658)" userId="S::1180658@isep.ipp.pt::0efe5e96-20dd-4b46-b0b9-41099b6cef3f" providerId="AD" clId="Web-{A3061B5F-F388-913A-0622-2A2012294BA7}" dt="2024-10-26T20:29:18.934" v="293" actId="20577"/>
        <pc:sldMkLst>
          <pc:docMk/>
          <pc:sldMk cId="4237373815" sldId="280"/>
        </pc:sldMkLst>
        <pc:spChg chg="mod">
          <ac:chgData name="Rafael Faísca (1180658)" userId="S::1180658@isep.ipp.pt::0efe5e96-20dd-4b46-b0b9-41099b6cef3f" providerId="AD" clId="Web-{A3061B5F-F388-913A-0622-2A2012294BA7}" dt="2024-10-26T20:29:18.934" v="293" actId="20577"/>
          <ac:spMkLst>
            <pc:docMk/>
            <pc:sldMk cId="4237373815" sldId="280"/>
            <ac:spMk id="2" creationId="{2A1B9568-D4A3-FFED-0FF9-6589C9F11AFE}"/>
          </ac:spMkLst>
        </pc:spChg>
        <pc:spChg chg="mod">
          <ac:chgData name="Rafael Faísca (1180658)" userId="S::1180658@isep.ipp.pt::0efe5e96-20dd-4b46-b0b9-41099b6cef3f" providerId="AD" clId="Web-{A3061B5F-F388-913A-0622-2A2012294BA7}" dt="2024-10-26T20:27:41.911" v="291" actId="20577"/>
          <ac:spMkLst>
            <pc:docMk/>
            <pc:sldMk cId="4237373815" sldId="280"/>
            <ac:spMk id="3" creationId="{F855BF15-6D15-192D-8927-B8535ED6A4E6}"/>
          </ac:spMkLst>
        </pc:spChg>
      </pc:sldChg>
    </pc:docChg>
  </pc:docChgLst>
  <pc:docChgLst>
    <pc:chgData name="Rafael Faísca (1180658)" userId="S::1180658@isep.ipp.pt::0efe5e96-20dd-4b46-b0b9-41099b6cef3f" providerId="AD" clId="Web-{2263C2B1-55CA-AC60-7534-72106C6BF4C4}"/>
    <pc:docChg chg="addSld delSld modSld">
      <pc:chgData name="Rafael Faísca (1180658)" userId="S::1180658@isep.ipp.pt::0efe5e96-20dd-4b46-b0b9-41099b6cef3f" providerId="AD" clId="Web-{2263C2B1-55CA-AC60-7534-72106C6BF4C4}" dt="2024-10-26T21:45:38.712" v="49"/>
      <pc:docMkLst>
        <pc:docMk/>
      </pc:docMkLst>
      <pc:sldChg chg="del">
        <pc:chgData name="Rafael Faísca (1180658)" userId="S::1180658@isep.ipp.pt::0efe5e96-20dd-4b46-b0b9-41099b6cef3f" providerId="AD" clId="Web-{2263C2B1-55CA-AC60-7534-72106C6BF4C4}" dt="2024-10-26T21:45:38.712" v="49"/>
        <pc:sldMkLst>
          <pc:docMk/>
          <pc:sldMk cId="1808463276" sldId="276"/>
        </pc:sldMkLst>
      </pc:sldChg>
      <pc:sldChg chg="modSp">
        <pc:chgData name="Rafael Faísca (1180658)" userId="S::1180658@isep.ipp.pt::0efe5e96-20dd-4b46-b0b9-41099b6cef3f" providerId="AD" clId="Web-{2263C2B1-55CA-AC60-7534-72106C6BF4C4}" dt="2024-10-26T21:42:16.184" v="0" actId="1076"/>
        <pc:sldMkLst>
          <pc:docMk/>
          <pc:sldMk cId="3472817509" sldId="279"/>
        </pc:sldMkLst>
        <pc:spChg chg="mod">
          <ac:chgData name="Rafael Faísca (1180658)" userId="S::1180658@isep.ipp.pt::0efe5e96-20dd-4b46-b0b9-41099b6cef3f" providerId="AD" clId="Web-{2263C2B1-55CA-AC60-7534-72106C6BF4C4}" dt="2024-10-26T21:42:16.184" v="0" actId="1076"/>
          <ac:spMkLst>
            <pc:docMk/>
            <pc:sldMk cId="3472817509" sldId="279"/>
            <ac:spMk id="2" creationId="{2A1B9568-D4A3-FFED-0FF9-6589C9F11AFE}"/>
          </ac:spMkLst>
        </pc:spChg>
      </pc:sldChg>
      <pc:sldChg chg="add del replId">
        <pc:chgData name="Rafael Faísca (1180658)" userId="S::1180658@isep.ipp.pt::0efe5e96-20dd-4b46-b0b9-41099b6cef3f" providerId="AD" clId="Web-{2263C2B1-55CA-AC60-7534-72106C6BF4C4}" dt="2024-10-26T21:43:40.202" v="2"/>
        <pc:sldMkLst>
          <pc:docMk/>
          <pc:sldMk cId="2910817847" sldId="290"/>
        </pc:sldMkLst>
      </pc:sldChg>
      <pc:sldChg chg="modSp add replId">
        <pc:chgData name="Rafael Faísca (1180658)" userId="S::1180658@isep.ipp.pt::0efe5e96-20dd-4b46-b0b9-41099b6cef3f" providerId="AD" clId="Web-{2263C2B1-55CA-AC60-7534-72106C6BF4C4}" dt="2024-10-26T21:45:32.728" v="48" actId="20577"/>
        <pc:sldMkLst>
          <pc:docMk/>
          <pc:sldMk cId="3063187028" sldId="290"/>
        </pc:sldMkLst>
        <pc:graphicFrameChg chg="modGraphic">
          <ac:chgData name="Rafael Faísca (1180658)" userId="S::1180658@isep.ipp.pt::0efe5e96-20dd-4b46-b0b9-41099b6cef3f" providerId="AD" clId="Web-{2263C2B1-55CA-AC60-7534-72106C6BF4C4}" dt="2024-10-26T21:45:32.728" v="48" actId="20577"/>
          <ac:graphicFrameMkLst>
            <pc:docMk/>
            <pc:sldMk cId="3063187028" sldId="290"/>
            <ac:graphicFrameMk id="20" creationId="{26A918D1-9370-2DAB-5E1B-3F3766211CC8}"/>
          </ac:graphicFrameMkLst>
        </pc:graphicFrameChg>
      </pc:sldChg>
    </pc:docChg>
  </pc:docChgLst>
  <pc:docChgLst>
    <pc:chgData name="Rafael Faísca (1180658)" userId="0efe5e96-20dd-4b46-b0b9-41099b6cef3f" providerId="ADAL" clId="{AA09DD4B-CA68-7846-B225-57C342715E4B}"/>
    <pc:docChg chg="undo redo custSel addSld delSld modSld sldOrd addMainMaster delMainMaster addSection delSection">
      <pc:chgData name="Rafael Faísca (1180658)" userId="0efe5e96-20dd-4b46-b0b9-41099b6cef3f" providerId="ADAL" clId="{AA09DD4B-CA68-7846-B225-57C342715E4B}" dt="2024-10-26T16:13:32.319" v="1438" actId="2696"/>
      <pc:docMkLst>
        <pc:docMk/>
      </pc:docMkLst>
      <pc:sldChg chg="addSp delSp modSp new del mod setBg modClrScheme chgLayout">
        <pc:chgData name="Rafael Faísca (1180658)" userId="0efe5e96-20dd-4b46-b0b9-41099b6cef3f" providerId="ADAL" clId="{AA09DD4B-CA68-7846-B225-57C342715E4B}" dt="2024-10-26T15:21:44.490" v="93" actId="2696"/>
        <pc:sldMkLst>
          <pc:docMk/>
          <pc:sldMk cId="330875210" sldId="256"/>
        </pc:sldMkLst>
        <pc:spChg chg="mod">
          <ac:chgData name="Rafael Faísca (1180658)" userId="0efe5e96-20dd-4b46-b0b9-41099b6cef3f" providerId="ADAL" clId="{AA09DD4B-CA68-7846-B225-57C342715E4B}" dt="2024-10-26T15:17:54.566" v="51" actId="26606"/>
          <ac:spMkLst>
            <pc:docMk/>
            <pc:sldMk cId="330875210" sldId="256"/>
            <ac:spMk id="2" creationId="{EB5D1867-CFB3-61C5-CB3D-2FA5A692463C}"/>
          </ac:spMkLst>
        </pc:spChg>
        <pc:spChg chg="mod">
          <ac:chgData name="Rafael Faísca (1180658)" userId="0efe5e96-20dd-4b46-b0b9-41099b6cef3f" providerId="ADAL" clId="{AA09DD4B-CA68-7846-B225-57C342715E4B}" dt="2024-10-26T15:17:54.566" v="51" actId="26606"/>
          <ac:spMkLst>
            <pc:docMk/>
            <pc:sldMk cId="330875210" sldId="256"/>
            <ac:spMk id="3" creationId="{713F8D15-B7B0-1A59-9B21-5A74A33670E6}"/>
          </ac:spMkLst>
        </pc:spChg>
        <pc:spChg chg="add del">
          <ac:chgData name="Rafael Faísca (1180658)" userId="0efe5e96-20dd-4b46-b0b9-41099b6cef3f" providerId="ADAL" clId="{AA09DD4B-CA68-7846-B225-57C342715E4B}" dt="2024-10-26T15:16:52.422" v="48" actId="26606"/>
          <ac:spMkLst>
            <pc:docMk/>
            <pc:sldMk cId="330875210" sldId="256"/>
            <ac:spMk id="9" creationId="{4958DF84-F5C6-794F-8945-485D6C107518}"/>
          </ac:spMkLst>
        </pc:spChg>
        <pc:spChg chg="add del">
          <ac:chgData name="Rafael Faísca (1180658)" userId="0efe5e96-20dd-4b46-b0b9-41099b6cef3f" providerId="ADAL" clId="{AA09DD4B-CA68-7846-B225-57C342715E4B}" dt="2024-10-26T15:16:52.422" v="48" actId="26606"/>
          <ac:spMkLst>
            <pc:docMk/>
            <pc:sldMk cId="330875210" sldId="256"/>
            <ac:spMk id="11" creationId="{4AF0997A-7C0F-4AD2-BA90-5FE341A17796}"/>
          </ac:spMkLst>
        </pc:spChg>
        <pc:spChg chg="add del">
          <ac:chgData name="Rafael Faísca (1180658)" userId="0efe5e96-20dd-4b46-b0b9-41099b6cef3f" providerId="ADAL" clId="{AA09DD4B-CA68-7846-B225-57C342715E4B}" dt="2024-10-26T15:16:52.422" v="48" actId="26606"/>
          <ac:spMkLst>
            <pc:docMk/>
            <pc:sldMk cId="330875210" sldId="256"/>
            <ac:spMk id="13" creationId="{72E67446-732B-4F72-8560-6FABB6CB25A3}"/>
          </ac:spMkLst>
        </pc:spChg>
        <pc:spChg chg="add del">
          <ac:chgData name="Rafael Faísca (1180658)" userId="0efe5e96-20dd-4b46-b0b9-41099b6cef3f" providerId="ADAL" clId="{AA09DD4B-CA68-7846-B225-57C342715E4B}" dt="2024-10-26T15:17:54.566" v="51" actId="26606"/>
          <ac:spMkLst>
            <pc:docMk/>
            <pc:sldMk cId="330875210" sldId="256"/>
            <ac:spMk id="18" creationId="{A5D0B0D3-D735-4619-AA45-B57B791E1744}"/>
          </ac:spMkLst>
        </pc:spChg>
        <pc:spChg chg="add del">
          <ac:chgData name="Rafael Faísca (1180658)" userId="0efe5e96-20dd-4b46-b0b9-41099b6cef3f" providerId="ADAL" clId="{AA09DD4B-CA68-7846-B225-57C342715E4B}" dt="2024-10-26T15:17:54.566" v="51" actId="26606"/>
          <ac:spMkLst>
            <pc:docMk/>
            <pc:sldMk cId="330875210" sldId="256"/>
            <ac:spMk id="20" creationId="{CF7F2079-504C-499A-A644-58F4DDC7643B}"/>
          </ac:spMkLst>
        </pc:spChg>
        <pc:spChg chg="add del">
          <ac:chgData name="Rafael Faísca (1180658)" userId="0efe5e96-20dd-4b46-b0b9-41099b6cef3f" providerId="ADAL" clId="{AA09DD4B-CA68-7846-B225-57C342715E4B}" dt="2024-10-26T15:17:54.566" v="51" actId="26606"/>
          <ac:spMkLst>
            <pc:docMk/>
            <pc:sldMk cId="330875210" sldId="256"/>
            <ac:spMk id="30" creationId="{3D505D40-32E9-4C48-81F8-AD80433BE6B7}"/>
          </ac:spMkLst>
        </pc:spChg>
        <pc:spChg chg="add del">
          <ac:chgData name="Rafael Faísca (1180658)" userId="0efe5e96-20dd-4b46-b0b9-41099b6cef3f" providerId="ADAL" clId="{AA09DD4B-CA68-7846-B225-57C342715E4B}" dt="2024-10-26T15:17:54.566" v="51" actId="26606"/>
          <ac:spMkLst>
            <pc:docMk/>
            <pc:sldMk cId="330875210" sldId="256"/>
            <ac:spMk id="44" creationId="{A5D0B0D3-D735-4619-AA45-B57B791E1744}"/>
          </ac:spMkLst>
        </pc:spChg>
        <pc:spChg chg="add del">
          <ac:chgData name="Rafael Faísca (1180658)" userId="0efe5e96-20dd-4b46-b0b9-41099b6cef3f" providerId="ADAL" clId="{AA09DD4B-CA68-7846-B225-57C342715E4B}" dt="2024-10-26T15:17:54.566" v="51" actId="26606"/>
          <ac:spMkLst>
            <pc:docMk/>
            <pc:sldMk cId="330875210" sldId="256"/>
            <ac:spMk id="46" creationId="{948AEA76-67F2-4344-A189-9BFFE0076388}"/>
          </ac:spMkLst>
        </pc:spChg>
        <pc:spChg chg="add del">
          <ac:chgData name="Rafael Faísca (1180658)" userId="0efe5e96-20dd-4b46-b0b9-41099b6cef3f" providerId="ADAL" clId="{AA09DD4B-CA68-7846-B225-57C342715E4B}" dt="2024-10-26T15:17:54.566" v="51" actId="26606"/>
          <ac:spMkLst>
            <pc:docMk/>
            <pc:sldMk cId="330875210" sldId="256"/>
            <ac:spMk id="48" creationId="{CF7F2079-504C-499A-A644-58F4DDC7643B}"/>
          </ac:spMkLst>
        </pc:spChg>
        <pc:spChg chg="add del">
          <ac:chgData name="Rafael Faísca (1180658)" userId="0efe5e96-20dd-4b46-b0b9-41099b6cef3f" providerId="ADAL" clId="{AA09DD4B-CA68-7846-B225-57C342715E4B}" dt="2024-10-26T15:17:54.566" v="51" actId="26606"/>
          <ac:spMkLst>
            <pc:docMk/>
            <pc:sldMk cId="330875210" sldId="256"/>
            <ac:spMk id="58" creationId="{3D505D40-32E9-4C48-81F8-AD80433BE6B7}"/>
          </ac:spMkLst>
        </pc:spChg>
        <pc:grpChg chg="add del">
          <ac:chgData name="Rafael Faísca (1180658)" userId="0efe5e96-20dd-4b46-b0b9-41099b6cef3f" providerId="ADAL" clId="{AA09DD4B-CA68-7846-B225-57C342715E4B}" dt="2024-10-26T15:17:54.566" v="51" actId="26606"/>
          <ac:grpSpMkLst>
            <pc:docMk/>
            <pc:sldMk cId="330875210" sldId="256"/>
            <ac:grpSpMk id="22" creationId="{DBBA0A0D-8F6A-400A-9E49-8C008E2C7DB1}"/>
          </ac:grpSpMkLst>
        </pc:grpChg>
        <pc:grpChg chg="add del">
          <ac:chgData name="Rafael Faísca (1180658)" userId="0efe5e96-20dd-4b46-b0b9-41099b6cef3f" providerId="ADAL" clId="{AA09DD4B-CA68-7846-B225-57C342715E4B}" dt="2024-10-26T15:17:54.566" v="51" actId="26606"/>
          <ac:grpSpMkLst>
            <pc:docMk/>
            <pc:sldMk cId="330875210" sldId="256"/>
            <ac:grpSpMk id="32" creationId="{C507BF36-B92B-4CAC-BCA7-8364B51E1F09}"/>
          </ac:grpSpMkLst>
        </pc:grpChg>
        <pc:grpChg chg="add del">
          <ac:chgData name="Rafael Faísca (1180658)" userId="0efe5e96-20dd-4b46-b0b9-41099b6cef3f" providerId="ADAL" clId="{AA09DD4B-CA68-7846-B225-57C342715E4B}" dt="2024-10-26T15:17:54.566" v="51" actId="26606"/>
          <ac:grpSpMkLst>
            <pc:docMk/>
            <pc:sldMk cId="330875210" sldId="256"/>
            <ac:grpSpMk id="50" creationId="{DBBA0A0D-8F6A-400A-9E49-8C008E2C7DB1}"/>
          </ac:grpSpMkLst>
        </pc:grpChg>
        <pc:grpChg chg="add del">
          <ac:chgData name="Rafael Faísca (1180658)" userId="0efe5e96-20dd-4b46-b0b9-41099b6cef3f" providerId="ADAL" clId="{AA09DD4B-CA68-7846-B225-57C342715E4B}" dt="2024-10-26T15:17:54.566" v="51" actId="26606"/>
          <ac:grpSpMkLst>
            <pc:docMk/>
            <pc:sldMk cId="330875210" sldId="256"/>
            <ac:grpSpMk id="60" creationId="{C507BF36-B92B-4CAC-BCA7-8364B51E1F09}"/>
          </ac:grpSpMkLst>
        </pc:grpChg>
        <pc:picChg chg="add mod">
          <ac:chgData name="Rafael Faísca (1180658)" userId="0efe5e96-20dd-4b46-b0b9-41099b6cef3f" providerId="ADAL" clId="{AA09DD4B-CA68-7846-B225-57C342715E4B}" dt="2024-10-26T15:17:54.566" v="51" actId="26606"/>
          <ac:picMkLst>
            <pc:docMk/>
            <pc:sldMk cId="330875210" sldId="256"/>
            <ac:picMk id="4" creationId="{CEEFDE42-6F3D-B64A-0CB6-0A02808A6C63}"/>
          </ac:picMkLst>
        </pc:picChg>
      </pc:sldChg>
      <pc:sldChg chg="addSp delSp modSp new mod setBg modClrScheme delDesignElem chgLayout">
        <pc:chgData name="Rafael Faísca (1180658)" userId="0efe5e96-20dd-4b46-b0b9-41099b6cef3f" providerId="ADAL" clId="{AA09DD4B-CA68-7846-B225-57C342715E4B}" dt="2024-10-26T15:31:38.890" v="482"/>
        <pc:sldMkLst>
          <pc:docMk/>
          <pc:sldMk cId="1541270783" sldId="256"/>
        </pc:sldMkLst>
        <pc:spChg chg="mod">
          <ac:chgData name="Rafael Faísca (1180658)" userId="0efe5e96-20dd-4b46-b0b9-41099b6cef3f" providerId="ADAL" clId="{AA09DD4B-CA68-7846-B225-57C342715E4B}" dt="2024-10-26T15:24:07.910" v="144" actId="26606"/>
          <ac:spMkLst>
            <pc:docMk/>
            <pc:sldMk cId="1541270783" sldId="256"/>
            <ac:spMk id="2" creationId="{DBE6DB6F-D121-D68B-EFB2-1CC7EF7F8CB1}"/>
          </ac:spMkLst>
        </pc:spChg>
        <pc:spChg chg="mod">
          <ac:chgData name="Rafael Faísca (1180658)" userId="0efe5e96-20dd-4b46-b0b9-41099b6cef3f" providerId="ADAL" clId="{AA09DD4B-CA68-7846-B225-57C342715E4B}" dt="2024-10-26T15:24:07.910" v="144" actId="26606"/>
          <ac:spMkLst>
            <pc:docMk/>
            <pc:sldMk cId="1541270783" sldId="256"/>
            <ac:spMk id="3" creationId="{E4D98895-6FC8-6B4F-6E10-EB09F56A74EB}"/>
          </ac:spMkLst>
        </pc:spChg>
        <pc:spChg chg="add del">
          <ac:chgData name="Rafael Faísca (1180658)" userId="0efe5e96-20dd-4b46-b0b9-41099b6cef3f" providerId="ADAL" clId="{AA09DD4B-CA68-7846-B225-57C342715E4B}" dt="2024-10-26T15:22:40.901" v="102" actId="26606"/>
          <ac:spMkLst>
            <pc:docMk/>
            <pc:sldMk cId="1541270783" sldId="256"/>
            <ac:spMk id="9" creationId="{55B419A7-F817-4767-8CCB-FB0E189C4ACD}"/>
          </ac:spMkLst>
        </pc:spChg>
        <pc:spChg chg="add del">
          <ac:chgData name="Rafael Faísca (1180658)" userId="0efe5e96-20dd-4b46-b0b9-41099b6cef3f" providerId="ADAL" clId="{AA09DD4B-CA68-7846-B225-57C342715E4B}" dt="2024-10-26T15:22:40.901" v="102" actId="26606"/>
          <ac:spMkLst>
            <pc:docMk/>
            <pc:sldMk cId="1541270783" sldId="256"/>
            <ac:spMk id="11" creationId="{ADA271CD-3011-4A05-B4A3-80F1794684F2}"/>
          </ac:spMkLst>
        </pc:spChg>
        <pc:spChg chg="add del">
          <ac:chgData name="Rafael Faísca (1180658)" userId="0efe5e96-20dd-4b46-b0b9-41099b6cef3f" providerId="ADAL" clId="{AA09DD4B-CA68-7846-B225-57C342715E4B}" dt="2024-10-26T15:22:50.138" v="104" actId="26606"/>
          <ac:spMkLst>
            <pc:docMk/>
            <pc:sldMk cId="1541270783" sldId="256"/>
            <ac:spMk id="13" creationId="{16342306-C49E-412B-A56A-67DBDDD050BB}"/>
          </ac:spMkLst>
        </pc:spChg>
        <pc:spChg chg="add del">
          <ac:chgData name="Rafael Faísca (1180658)" userId="0efe5e96-20dd-4b46-b0b9-41099b6cef3f" providerId="ADAL" clId="{AA09DD4B-CA68-7846-B225-57C342715E4B}" dt="2024-10-26T15:22:50.138" v="104" actId="26606"/>
          <ac:spMkLst>
            <pc:docMk/>
            <pc:sldMk cId="1541270783" sldId="256"/>
            <ac:spMk id="14" creationId="{78E81931-EC11-4433-BB7B-ED42BAA2441E}"/>
          </ac:spMkLst>
        </pc:spChg>
        <pc:spChg chg="add del">
          <ac:chgData name="Rafael Faísca (1180658)" userId="0efe5e96-20dd-4b46-b0b9-41099b6cef3f" providerId="ADAL" clId="{AA09DD4B-CA68-7846-B225-57C342715E4B}" dt="2024-10-26T15:22:59.978" v="106" actId="26606"/>
          <ac:spMkLst>
            <pc:docMk/>
            <pc:sldMk cId="1541270783" sldId="256"/>
            <ac:spMk id="17" creationId="{55B419A7-F817-4767-8CCB-FB0E189C4ACD}"/>
          </ac:spMkLst>
        </pc:spChg>
        <pc:spChg chg="add del">
          <ac:chgData name="Rafael Faísca (1180658)" userId="0efe5e96-20dd-4b46-b0b9-41099b6cef3f" providerId="ADAL" clId="{AA09DD4B-CA68-7846-B225-57C342715E4B}" dt="2024-10-26T15:22:59.978" v="106" actId="26606"/>
          <ac:spMkLst>
            <pc:docMk/>
            <pc:sldMk cId="1541270783" sldId="256"/>
            <ac:spMk id="19" creationId="{ADA271CD-3011-4A05-B4A3-80F1794684F2}"/>
          </ac:spMkLst>
        </pc:spChg>
        <pc:spChg chg="add del">
          <ac:chgData name="Rafael Faísca (1180658)" userId="0efe5e96-20dd-4b46-b0b9-41099b6cef3f" providerId="ADAL" clId="{AA09DD4B-CA68-7846-B225-57C342715E4B}" dt="2024-10-26T15:23:10.216" v="108" actId="26606"/>
          <ac:spMkLst>
            <pc:docMk/>
            <pc:sldMk cId="1541270783" sldId="256"/>
            <ac:spMk id="21" creationId="{16342306-C49E-412B-A56A-67DBDDD050BB}"/>
          </ac:spMkLst>
        </pc:spChg>
        <pc:spChg chg="add del">
          <ac:chgData name="Rafael Faísca (1180658)" userId="0efe5e96-20dd-4b46-b0b9-41099b6cef3f" providerId="ADAL" clId="{AA09DD4B-CA68-7846-B225-57C342715E4B}" dt="2024-10-26T15:23:10.216" v="108" actId="26606"/>
          <ac:spMkLst>
            <pc:docMk/>
            <pc:sldMk cId="1541270783" sldId="256"/>
            <ac:spMk id="22" creationId="{78E81931-EC11-4433-BB7B-ED42BAA2441E}"/>
          </ac:spMkLst>
        </pc:spChg>
        <pc:spChg chg="add del">
          <ac:chgData name="Rafael Faísca (1180658)" userId="0efe5e96-20dd-4b46-b0b9-41099b6cef3f" providerId="ADAL" clId="{AA09DD4B-CA68-7846-B225-57C342715E4B}" dt="2024-10-26T15:23:10.892" v="110" actId="26606"/>
          <ac:spMkLst>
            <pc:docMk/>
            <pc:sldMk cId="1541270783" sldId="256"/>
            <ac:spMk id="25" creationId="{55B419A7-F817-4767-8CCB-FB0E189C4ACD}"/>
          </ac:spMkLst>
        </pc:spChg>
        <pc:spChg chg="add del">
          <ac:chgData name="Rafael Faísca (1180658)" userId="0efe5e96-20dd-4b46-b0b9-41099b6cef3f" providerId="ADAL" clId="{AA09DD4B-CA68-7846-B225-57C342715E4B}" dt="2024-10-26T15:23:10.892" v="110" actId="26606"/>
          <ac:spMkLst>
            <pc:docMk/>
            <pc:sldMk cId="1541270783" sldId="256"/>
            <ac:spMk id="27" creationId="{ADA271CD-3011-4A05-B4A3-80F1794684F2}"/>
          </ac:spMkLst>
        </pc:spChg>
        <pc:spChg chg="add del">
          <ac:chgData name="Rafael Faísca (1180658)" userId="0efe5e96-20dd-4b46-b0b9-41099b6cef3f" providerId="ADAL" clId="{AA09DD4B-CA68-7846-B225-57C342715E4B}" dt="2024-10-26T15:23:24.323" v="112" actId="26606"/>
          <ac:spMkLst>
            <pc:docMk/>
            <pc:sldMk cId="1541270783" sldId="256"/>
            <ac:spMk id="29" creationId="{16342306-C49E-412B-A56A-67DBDDD050BB}"/>
          </ac:spMkLst>
        </pc:spChg>
        <pc:spChg chg="add del">
          <ac:chgData name="Rafael Faísca (1180658)" userId="0efe5e96-20dd-4b46-b0b9-41099b6cef3f" providerId="ADAL" clId="{AA09DD4B-CA68-7846-B225-57C342715E4B}" dt="2024-10-26T15:23:24.323" v="112" actId="26606"/>
          <ac:spMkLst>
            <pc:docMk/>
            <pc:sldMk cId="1541270783" sldId="256"/>
            <ac:spMk id="30" creationId="{78E81931-EC11-4433-BB7B-ED42BAA2441E}"/>
          </ac:spMkLst>
        </pc:spChg>
        <pc:spChg chg="add del">
          <ac:chgData name="Rafael Faísca (1180658)" userId="0efe5e96-20dd-4b46-b0b9-41099b6cef3f" providerId="ADAL" clId="{AA09DD4B-CA68-7846-B225-57C342715E4B}" dt="2024-10-26T15:23:27.380" v="114" actId="26606"/>
          <ac:spMkLst>
            <pc:docMk/>
            <pc:sldMk cId="1541270783" sldId="256"/>
            <ac:spMk id="33" creationId="{5A59F003-E00A-43F9-91DC-CC54E3B87466}"/>
          </ac:spMkLst>
        </pc:spChg>
        <pc:spChg chg="add del">
          <ac:chgData name="Rafael Faísca (1180658)" userId="0efe5e96-20dd-4b46-b0b9-41099b6cef3f" providerId="ADAL" clId="{AA09DD4B-CA68-7846-B225-57C342715E4B}" dt="2024-10-26T15:23:27.380" v="114" actId="26606"/>
          <ac:spMkLst>
            <pc:docMk/>
            <pc:sldMk cId="1541270783" sldId="256"/>
            <ac:spMk id="35" creationId="{D74A4382-E3AD-430A-9A1F-DFA3E0E77A7D}"/>
          </ac:spMkLst>
        </pc:spChg>
        <pc:spChg chg="add del">
          <ac:chgData name="Rafael Faísca (1180658)" userId="0efe5e96-20dd-4b46-b0b9-41099b6cef3f" providerId="ADAL" clId="{AA09DD4B-CA68-7846-B225-57C342715E4B}" dt="2024-10-26T15:23:27.380" v="114" actId="26606"/>
          <ac:spMkLst>
            <pc:docMk/>
            <pc:sldMk cId="1541270783" sldId="256"/>
            <ac:spMk id="36" creationId="{79F40191-0F44-4FD1-82CC-ACB507C14BE6}"/>
          </ac:spMkLst>
        </pc:spChg>
        <pc:spChg chg="add del">
          <ac:chgData name="Rafael Faísca (1180658)" userId="0efe5e96-20dd-4b46-b0b9-41099b6cef3f" providerId="ADAL" clId="{AA09DD4B-CA68-7846-B225-57C342715E4B}" dt="2024-10-26T15:24:07.910" v="144" actId="26606"/>
          <ac:spMkLst>
            <pc:docMk/>
            <pc:sldMk cId="1541270783" sldId="256"/>
            <ac:spMk id="38" creationId="{16342306-C49E-412B-A56A-67DBDDD050BB}"/>
          </ac:spMkLst>
        </pc:spChg>
        <pc:spChg chg="add del">
          <ac:chgData name="Rafael Faísca (1180658)" userId="0efe5e96-20dd-4b46-b0b9-41099b6cef3f" providerId="ADAL" clId="{AA09DD4B-CA68-7846-B225-57C342715E4B}" dt="2024-10-26T15:24:07.910" v="144" actId="26606"/>
          <ac:spMkLst>
            <pc:docMk/>
            <pc:sldMk cId="1541270783" sldId="256"/>
            <ac:spMk id="39" creationId="{78E81931-EC11-4433-BB7B-ED42BAA2441E}"/>
          </ac:spMkLst>
        </pc:spChg>
        <pc:spChg chg="add del">
          <ac:chgData name="Rafael Faísca (1180658)" userId="0efe5e96-20dd-4b46-b0b9-41099b6cef3f" providerId="ADAL" clId="{AA09DD4B-CA68-7846-B225-57C342715E4B}" dt="2024-10-26T15:31:38.890" v="482"/>
          <ac:spMkLst>
            <pc:docMk/>
            <pc:sldMk cId="1541270783" sldId="256"/>
            <ac:spMk id="45" creationId="{00E45B9B-5690-F156-E2ED-D88478B7627A}"/>
          </ac:spMkLst>
        </pc:spChg>
        <pc:spChg chg="add del">
          <ac:chgData name="Rafael Faísca (1180658)" userId="0efe5e96-20dd-4b46-b0b9-41099b6cef3f" providerId="ADAL" clId="{AA09DD4B-CA68-7846-B225-57C342715E4B}" dt="2024-10-26T15:31:38.890" v="482"/>
          <ac:spMkLst>
            <pc:docMk/>
            <pc:sldMk cId="1541270783" sldId="256"/>
            <ac:spMk id="47" creationId="{97081EE3-B6BE-9584-F5AF-E5F6484DA7A1}"/>
          </ac:spMkLst>
        </pc:spChg>
        <pc:spChg chg="add del">
          <ac:chgData name="Rafael Faísca (1180658)" userId="0efe5e96-20dd-4b46-b0b9-41099b6cef3f" providerId="ADAL" clId="{AA09DD4B-CA68-7846-B225-57C342715E4B}" dt="2024-10-26T15:31:38.890" v="482"/>
          <ac:spMkLst>
            <pc:docMk/>
            <pc:sldMk cId="1541270783" sldId="256"/>
            <ac:spMk id="49" creationId="{41A03FE5-7938-1573-2D18-E168CC7C0ABF}"/>
          </ac:spMkLst>
        </pc:spChg>
        <pc:picChg chg="add del">
          <ac:chgData name="Rafael Faísca (1180658)" userId="0efe5e96-20dd-4b46-b0b9-41099b6cef3f" providerId="ADAL" clId="{AA09DD4B-CA68-7846-B225-57C342715E4B}" dt="2024-10-26T15:22:40.901" v="102" actId="26606"/>
          <ac:picMkLst>
            <pc:docMk/>
            <pc:sldMk cId="1541270783" sldId="256"/>
            <ac:picMk id="4" creationId="{39D80085-746C-2F7C-868B-85DF1ADC584B}"/>
          </ac:picMkLst>
        </pc:picChg>
        <pc:picChg chg="add mod">
          <ac:chgData name="Rafael Faísca (1180658)" userId="0efe5e96-20dd-4b46-b0b9-41099b6cef3f" providerId="ADAL" clId="{AA09DD4B-CA68-7846-B225-57C342715E4B}" dt="2024-10-26T15:27:19.494" v="158" actId="571"/>
          <ac:picMkLst>
            <pc:docMk/>
            <pc:sldMk cId="1541270783" sldId="256"/>
            <ac:picMk id="4" creationId="{62663C2A-0722-2E85-0579-DD0F0B86181A}"/>
          </ac:picMkLst>
        </pc:picChg>
        <pc:picChg chg="add del">
          <ac:chgData name="Rafael Faísca (1180658)" userId="0efe5e96-20dd-4b46-b0b9-41099b6cef3f" providerId="ADAL" clId="{AA09DD4B-CA68-7846-B225-57C342715E4B}" dt="2024-10-26T15:22:50.138" v="104" actId="26606"/>
          <ac:picMkLst>
            <pc:docMk/>
            <pc:sldMk cId="1541270783" sldId="256"/>
            <ac:picMk id="15" creationId="{DB793234-FD5F-EAC2-0763-DD94038B1D1B}"/>
          </ac:picMkLst>
        </pc:picChg>
        <pc:picChg chg="add del">
          <ac:chgData name="Rafael Faísca (1180658)" userId="0efe5e96-20dd-4b46-b0b9-41099b6cef3f" providerId="ADAL" clId="{AA09DD4B-CA68-7846-B225-57C342715E4B}" dt="2024-10-26T15:22:59.978" v="106" actId="26606"/>
          <ac:picMkLst>
            <pc:docMk/>
            <pc:sldMk cId="1541270783" sldId="256"/>
            <ac:picMk id="18" creationId="{39D80085-746C-2F7C-868B-85DF1ADC584B}"/>
          </ac:picMkLst>
        </pc:picChg>
        <pc:picChg chg="add del">
          <ac:chgData name="Rafael Faísca (1180658)" userId="0efe5e96-20dd-4b46-b0b9-41099b6cef3f" providerId="ADAL" clId="{AA09DD4B-CA68-7846-B225-57C342715E4B}" dt="2024-10-26T15:23:10.216" v="108" actId="26606"/>
          <ac:picMkLst>
            <pc:docMk/>
            <pc:sldMk cId="1541270783" sldId="256"/>
            <ac:picMk id="23" creationId="{DB793234-FD5F-EAC2-0763-DD94038B1D1B}"/>
          </ac:picMkLst>
        </pc:picChg>
        <pc:picChg chg="add del">
          <ac:chgData name="Rafael Faísca (1180658)" userId="0efe5e96-20dd-4b46-b0b9-41099b6cef3f" providerId="ADAL" clId="{AA09DD4B-CA68-7846-B225-57C342715E4B}" dt="2024-10-26T15:23:10.892" v="110" actId="26606"/>
          <ac:picMkLst>
            <pc:docMk/>
            <pc:sldMk cId="1541270783" sldId="256"/>
            <ac:picMk id="26" creationId="{39D80085-746C-2F7C-868B-85DF1ADC584B}"/>
          </ac:picMkLst>
        </pc:picChg>
        <pc:picChg chg="add del">
          <ac:chgData name="Rafael Faísca (1180658)" userId="0efe5e96-20dd-4b46-b0b9-41099b6cef3f" providerId="ADAL" clId="{AA09DD4B-CA68-7846-B225-57C342715E4B}" dt="2024-10-26T15:23:24.323" v="112" actId="26606"/>
          <ac:picMkLst>
            <pc:docMk/>
            <pc:sldMk cId="1541270783" sldId="256"/>
            <ac:picMk id="31" creationId="{DB793234-FD5F-EAC2-0763-DD94038B1D1B}"/>
          </ac:picMkLst>
        </pc:picChg>
        <pc:picChg chg="add del">
          <ac:chgData name="Rafael Faísca (1180658)" userId="0efe5e96-20dd-4b46-b0b9-41099b6cef3f" providerId="ADAL" clId="{AA09DD4B-CA68-7846-B225-57C342715E4B}" dt="2024-10-26T15:23:27.380" v="114" actId="26606"/>
          <ac:picMkLst>
            <pc:docMk/>
            <pc:sldMk cId="1541270783" sldId="256"/>
            <ac:picMk id="34" creationId="{BB88DCB6-CC5A-D55C-F701-E905B21B7E50}"/>
          </ac:picMkLst>
        </pc:picChg>
        <pc:picChg chg="add mod">
          <ac:chgData name="Rafael Faísca (1180658)" userId="0efe5e96-20dd-4b46-b0b9-41099b6cef3f" providerId="ADAL" clId="{AA09DD4B-CA68-7846-B225-57C342715E4B}" dt="2024-10-26T15:24:07.910" v="144" actId="26606"/>
          <ac:picMkLst>
            <pc:docMk/>
            <pc:sldMk cId="1541270783" sldId="256"/>
            <ac:picMk id="40" creationId="{DB793234-FD5F-EAC2-0763-DD94038B1D1B}"/>
          </ac:picMkLst>
        </pc:picChg>
      </pc:sldChg>
      <pc:sldChg chg="addSp delSp modSp del mod setBg modClrScheme setClrOvrMap delDesignElem chgLayout">
        <pc:chgData name="Rafael Faísca (1180658)" userId="0efe5e96-20dd-4b46-b0b9-41099b6cef3f" providerId="ADAL" clId="{AA09DD4B-CA68-7846-B225-57C342715E4B}" dt="2024-10-26T15:15:43.431" v="24" actId="2696"/>
        <pc:sldMkLst>
          <pc:docMk/>
          <pc:sldMk cId="1960526981" sldId="256"/>
        </pc:sldMkLst>
        <pc:spChg chg="mod">
          <ac:chgData name="Rafael Faísca (1180658)" userId="0efe5e96-20dd-4b46-b0b9-41099b6cef3f" providerId="ADAL" clId="{AA09DD4B-CA68-7846-B225-57C342715E4B}" dt="2024-10-26T15:12:31.247" v="21" actId="26606"/>
          <ac:spMkLst>
            <pc:docMk/>
            <pc:sldMk cId="1960526981" sldId="256"/>
            <ac:spMk id="2" creationId="{455DB01F-32DF-4CCF-18F0-67A30F2506BE}"/>
          </ac:spMkLst>
        </pc:spChg>
        <pc:spChg chg="mod">
          <ac:chgData name="Rafael Faísca (1180658)" userId="0efe5e96-20dd-4b46-b0b9-41099b6cef3f" providerId="ADAL" clId="{AA09DD4B-CA68-7846-B225-57C342715E4B}" dt="2024-10-26T15:12:31.247" v="21" actId="26606"/>
          <ac:spMkLst>
            <pc:docMk/>
            <pc:sldMk cId="1960526981" sldId="256"/>
            <ac:spMk id="3" creationId="{DF5901AD-0CDC-285A-7ADC-AD3D58763189}"/>
          </ac:spMkLst>
        </pc:spChg>
        <pc:spChg chg="add del">
          <ac:chgData name="Rafael Faísca (1180658)" userId="0efe5e96-20dd-4b46-b0b9-41099b6cef3f" providerId="ADAL" clId="{AA09DD4B-CA68-7846-B225-57C342715E4B}" dt="2024-10-26T15:12:17.130" v="3" actId="26606"/>
          <ac:spMkLst>
            <pc:docMk/>
            <pc:sldMk cId="1960526981" sldId="256"/>
            <ac:spMk id="9" creationId="{A599224A-F219-4DF9-8183-F7C098A5CE81}"/>
          </ac:spMkLst>
        </pc:spChg>
        <pc:spChg chg="add del">
          <ac:chgData name="Rafael Faísca (1180658)" userId="0efe5e96-20dd-4b46-b0b9-41099b6cef3f" providerId="ADAL" clId="{AA09DD4B-CA68-7846-B225-57C342715E4B}" dt="2024-10-26T15:12:17.130" v="3" actId="26606"/>
          <ac:spMkLst>
            <pc:docMk/>
            <pc:sldMk cId="1960526981" sldId="256"/>
            <ac:spMk id="11" creationId="{CC3B9006-4406-4E2F-8B42-6A968FCC8918}"/>
          </ac:spMkLst>
        </pc:spChg>
        <pc:spChg chg="add del">
          <ac:chgData name="Rafael Faísca (1180658)" userId="0efe5e96-20dd-4b46-b0b9-41099b6cef3f" providerId="ADAL" clId="{AA09DD4B-CA68-7846-B225-57C342715E4B}" dt="2024-10-26T15:12:17.792" v="5" actId="26606"/>
          <ac:spMkLst>
            <pc:docMk/>
            <pc:sldMk cId="1960526981" sldId="256"/>
            <ac:spMk id="13" creationId="{9FBFB9D3-7D34-4948-B4D0-73E7B6E5272A}"/>
          </ac:spMkLst>
        </pc:spChg>
        <pc:spChg chg="add del">
          <ac:chgData name="Rafael Faísca (1180658)" userId="0efe5e96-20dd-4b46-b0b9-41099b6cef3f" providerId="ADAL" clId="{AA09DD4B-CA68-7846-B225-57C342715E4B}" dt="2024-10-26T15:12:17.792" v="5" actId="26606"/>
          <ac:spMkLst>
            <pc:docMk/>
            <pc:sldMk cId="1960526981" sldId="256"/>
            <ac:spMk id="14" creationId="{2C729A30-F429-4967-81E8-45F6757C8847}"/>
          </ac:spMkLst>
        </pc:spChg>
        <pc:spChg chg="add del">
          <ac:chgData name="Rafael Faísca (1180658)" userId="0efe5e96-20dd-4b46-b0b9-41099b6cef3f" providerId="ADAL" clId="{AA09DD4B-CA68-7846-B225-57C342715E4B}" dt="2024-10-26T15:12:17.792" v="5" actId="26606"/>
          <ac:spMkLst>
            <pc:docMk/>
            <pc:sldMk cId="1960526981" sldId="256"/>
            <ac:spMk id="15" creationId="{19FC137C-7F97-41FA-86A1-2E01C3837498}"/>
          </ac:spMkLst>
        </pc:spChg>
        <pc:spChg chg="add del">
          <ac:chgData name="Rafael Faísca (1180658)" userId="0efe5e96-20dd-4b46-b0b9-41099b6cef3f" providerId="ADAL" clId="{AA09DD4B-CA68-7846-B225-57C342715E4B}" dt="2024-10-26T15:12:18.603" v="7" actId="26606"/>
          <ac:spMkLst>
            <pc:docMk/>
            <pc:sldMk cId="1960526981" sldId="256"/>
            <ac:spMk id="21" creationId="{A38827F1-3359-44F6-9009-43AE2B17FEAD}"/>
          </ac:spMkLst>
        </pc:spChg>
        <pc:spChg chg="add del">
          <ac:chgData name="Rafael Faísca (1180658)" userId="0efe5e96-20dd-4b46-b0b9-41099b6cef3f" providerId="ADAL" clId="{AA09DD4B-CA68-7846-B225-57C342715E4B}" dt="2024-10-26T15:12:18.603" v="7" actId="26606"/>
          <ac:spMkLst>
            <pc:docMk/>
            <pc:sldMk cId="1960526981" sldId="256"/>
            <ac:spMk id="22" creationId="{17AFAD67-5350-4773-886F-D6DD7E66DB04}"/>
          </ac:spMkLst>
        </pc:spChg>
        <pc:spChg chg="add del">
          <ac:chgData name="Rafael Faísca (1180658)" userId="0efe5e96-20dd-4b46-b0b9-41099b6cef3f" providerId="ADAL" clId="{AA09DD4B-CA68-7846-B225-57C342715E4B}" dt="2024-10-26T15:12:19.257" v="9" actId="26606"/>
          <ac:spMkLst>
            <pc:docMk/>
            <pc:sldMk cId="1960526981" sldId="256"/>
            <ac:spMk id="29" creationId="{26811A6C-040C-4C5A-8FF3-63EC6CC4015F}"/>
          </ac:spMkLst>
        </pc:spChg>
        <pc:spChg chg="add del">
          <ac:chgData name="Rafael Faísca (1180658)" userId="0efe5e96-20dd-4b46-b0b9-41099b6cef3f" providerId="ADAL" clId="{AA09DD4B-CA68-7846-B225-57C342715E4B}" dt="2024-10-26T15:12:19.257" v="9" actId="26606"/>
          <ac:spMkLst>
            <pc:docMk/>
            <pc:sldMk cId="1960526981" sldId="256"/>
            <ac:spMk id="30" creationId="{72EF3F9A-9717-4ACB-A30D-96694842C4F7}"/>
          </ac:spMkLst>
        </pc:spChg>
        <pc:spChg chg="add del">
          <ac:chgData name="Rafael Faísca (1180658)" userId="0efe5e96-20dd-4b46-b0b9-41099b6cef3f" providerId="ADAL" clId="{AA09DD4B-CA68-7846-B225-57C342715E4B}" dt="2024-10-26T15:12:20.059" v="11" actId="26606"/>
          <ac:spMkLst>
            <pc:docMk/>
            <pc:sldMk cId="1960526981" sldId="256"/>
            <ac:spMk id="33" creationId="{4EFE82FE-7465-AE46-88DF-34D347E83B84}"/>
          </ac:spMkLst>
        </pc:spChg>
        <pc:spChg chg="add del">
          <ac:chgData name="Rafael Faísca (1180658)" userId="0efe5e96-20dd-4b46-b0b9-41099b6cef3f" providerId="ADAL" clId="{AA09DD4B-CA68-7846-B225-57C342715E4B}" dt="2024-10-26T15:12:20.879" v="13" actId="26606"/>
          <ac:spMkLst>
            <pc:docMk/>
            <pc:sldMk cId="1960526981" sldId="256"/>
            <ac:spMk id="42" creationId="{8C37C960-91F5-4F61-B2CD-8A037920720B}"/>
          </ac:spMkLst>
        </pc:spChg>
        <pc:spChg chg="add del">
          <ac:chgData name="Rafael Faísca (1180658)" userId="0efe5e96-20dd-4b46-b0b9-41099b6cef3f" providerId="ADAL" clId="{AA09DD4B-CA68-7846-B225-57C342715E4B}" dt="2024-10-26T15:12:21.594" v="15" actId="26606"/>
          <ac:spMkLst>
            <pc:docMk/>
            <pc:sldMk cId="1960526981" sldId="256"/>
            <ac:spMk id="45" creationId="{0760E4C7-47B8-4356-ABCA-CC9C79E2D2B6}"/>
          </ac:spMkLst>
        </pc:spChg>
        <pc:spChg chg="add del">
          <ac:chgData name="Rafael Faísca (1180658)" userId="0efe5e96-20dd-4b46-b0b9-41099b6cef3f" providerId="ADAL" clId="{AA09DD4B-CA68-7846-B225-57C342715E4B}" dt="2024-10-26T15:12:21.594" v="15" actId="26606"/>
          <ac:spMkLst>
            <pc:docMk/>
            <pc:sldMk cId="1960526981" sldId="256"/>
            <ac:spMk id="47" creationId="{3898FA35-B55D-44B7-9A7D-57C57A4A6435}"/>
          </ac:spMkLst>
        </pc:spChg>
        <pc:spChg chg="add del">
          <ac:chgData name="Rafael Faísca (1180658)" userId="0efe5e96-20dd-4b46-b0b9-41099b6cef3f" providerId="ADAL" clId="{AA09DD4B-CA68-7846-B225-57C342715E4B}" dt="2024-10-26T15:12:27.158" v="18"/>
          <ac:spMkLst>
            <pc:docMk/>
            <pc:sldMk cId="1960526981" sldId="256"/>
            <ac:spMk id="50" creationId="{37FDDF72-DE39-4F99-A3C1-DD9D7815D7DB}"/>
          </ac:spMkLst>
        </pc:spChg>
        <pc:spChg chg="add del">
          <ac:chgData name="Rafael Faísca (1180658)" userId="0efe5e96-20dd-4b46-b0b9-41099b6cef3f" providerId="ADAL" clId="{AA09DD4B-CA68-7846-B225-57C342715E4B}" dt="2024-10-26T15:12:27.158" v="18"/>
          <ac:spMkLst>
            <pc:docMk/>
            <pc:sldMk cId="1960526981" sldId="256"/>
            <ac:spMk id="51" creationId="{5E4ECE80-3AD1-450C-B62A-98788F193948}"/>
          </ac:spMkLst>
        </pc:spChg>
        <pc:spChg chg="add del">
          <ac:chgData name="Rafael Faísca (1180658)" userId="0efe5e96-20dd-4b46-b0b9-41099b6cef3f" providerId="ADAL" clId="{AA09DD4B-CA68-7846-B225-57C342715E4B}" dt="2024-10-26T15:12:31.231" v="20" actId="26606"/>
          <ac:spMkLst>
            <pc:docMk/>
            <pc:sldMk cId="1960526981" sldId="256"/>
            <ac:spMk id="57" creationId="{2FDF0794-1B86-42B2-B8C7-F60123E638ED}"/>
          </ac:spMkLst>
        </pc:spChg>
        <pc:spChg chg="add del">
          <ac:chgData name="Rafael Faísca (1180658)" userId="0efe5e96-20dd-4b46-b0b9-41099b6cef3f" providerId="ADAL" clId="{AA09DD4B-CA68-7846-B225-57C342715E4B}" dt="2024-10-26T15:12:31.231" v="20" actId="26606"/>
          <ac:spMkLst>
            <pc:docMk/>
            <pc:sldMk cId="1960526981" sldId="256"/>
            <ac:spMk id="59" creationId="{C5373426-E26E-431D-959C-5DB96C0B6208}"/>
          </ac:spMkLst>
        </pc:spChg>
        <pc:spChg chg="add del">
          <ac:chgData name="Rafael Faísca (1180658)" userId="0efe5e96-20dd-4b46-b0b9-41099b6cef3f" providerId="ADAL" clId="{AA09DD4B-CA68-7846-B225-57C342715E4B}" dt="2024-10-26T15:12:32.714" v="23"/>
          <ac:spMkLst>
            <pc:docMk/>
            <pc:sldMk cId="1960526981" sldId="256"/>
            <ac:spMk id="63" creationId="{B8D726A5-7900-41B4-8D49-49B4A2010E7C}"/>
          </ac:spMkLst>
        </pc:spChg>
        <pc:grpChg chg="add del">
          <ac:chgData name="Rafael Faísca (1180658)" userId="0efe5e96-20dd-4b46-b0b9-41099b6cef3f" providerId="ADAL" clId="{AA09DD4B-CA68-7846-B225-57C342715E4B}" dt="2024-10-26T15:12:18.603" v="7" actId="26606"/>
          <ac:grpSpMkLst>
            <pc:docMk/>
            <pc:sldMk cId="1960526981" sldId="256"/>
            <ac:grpSpMk id="24" creationId="{654AC0FE-C43D-49AC-9730-284354DEC86E}"/>
          </ac:grpSpMkLst>
        </pc:grpChg>
        <pc:grpChg chg="add del">
          <ac:chgData name="Rafael Faísca (1180658)" userId="0efe5e96-20dd-4b46-b0b9-41099b6cef3f" providerId="ADAL" clId="{AA09DD4B-CA68-7846-B225-57C342715E4B}" dt="2024-10-26T15:12:20.059" v="11" actId="26606"/>
          <ac:grpSpMkLst>
            <pc:docMk/>
            <pc:sldMk cId="1960526981" sldId="256"/>
            <ac:grpSpMk id="34" creationId="{66F2B51C-9578-EB41-A17E-FFF9D491ADA0}"/>
          </ac:grpSpMkLst>
        </pc:grpChg>
        <pc:grpChg chg="add del">
          <ac:chgData name="Rafael Faísca (1180658)" userId="0efe5e96-20dd-4b46-b0b9-41099b6cef3f" providerId="ADAL" clId="{AA09DD4B-CA68-7846-B225-57C342715E4B}" dt="2024-10-26T15:12:27.158" v="18"/>
          <ac:grpSpMkLst>
            <pc:docMk/>
            <pc:sldMk cId="1960526981" sldId="256"/>
            <ac:grpSpMk id="53" creationId="{B9632603-447F-4389-863D-9820DB9915A2}"/>
          </ac:grpSpMkLst>
        </pc:grpChg>
        <pc:picChg chg="add del">
          <ac:chgData name="Rafael Faísca (1180658)" userId="0efe5e96-20dd-4b46-b0b9-41099b6cef3f" providerId="ADAL" clId="{AA09DD4B-CA68-7846-B225-57C342715E4B}" dt="2024-10-26T15:12:17.130" v="3" actId="26606"/>
          <ac:picMkLst>
            <pc:docMk/>
            <pc:sldMk cId="1960526981" sldId="256"/>
            <ac:picMk id="4" creationId="{8A67F65C-B69E-159D-3F30-95C76F7C0F39}"/>
          </ac:picMkLst>
        </pc:picChg>
        <pc:picChg chg="add del">
          <ac:chgData name="Rafael Faísca (1180658)" userId="0efe5e96-20dd-4b46-b0b9-41099b6cef3f" providerId="ADAL" clId="{AA09DD4B-CA68-7846-B225-57C342715E4B}" dt="2024-10-26T15:12:17.792" v="5" actId="26606"/>
          <ac:picMkLst>
            <pc:docMk/>
            <pc:sldMk cId="1960526981" sldId="256"/>
            <ac:picMk id="16" creationId="{2EC669CE-39DE-5E63-B289-A61BDE3ABF70}"/>
          </ac:picMkLst>
        </pc:picChg>
        <pc:picChg chg="add del">
          <ac:chgData name="Rafael Faísca (1180658)" userId="0efe5e96-20dd-4b46-b0b9-41099b6cef3f" providerId="ADAL" clId="{AA09DD4B-CA68-7846-B225-57C342715E4B}" dt="2024-10-26T15:12:18.603" v="7" actId="26606"/>
          <ac:picMkLst>
            <pc:docMk/>
            <pc:sldMk cId="1960526981" sldId="256"/>
            <ac:picMk id="23" creationId="{F8813FC4-8FDE-81FE-C177-969EF8852342}"/>
          </ac:picMkLst>
        </pc:picChg>
        <pc:picChg chg="add del">
          <ac:chgData name="Rafael Faísca (1180658)" userId="0efe5e96-20dd-4b46-b0b9-41099b6cef3f" providerId="ADAL" clId="{AA09DD4B-CA68-7846-B225-57C342715E4B}" dt="2024-10-26T15:12:19.257" v="9" actId="26606"/>
          <ac:picMkLst>
            <pc:docMk/>
            <pc:sldMk cId="1960526981" sldId="256"/>
            <ac:picMk id="31" creationId="{51EB3E02-890E-727C-B4DD-318E24BCD7B3}"/>
          </ac:picMkLst>
        </pc:picChg>
        <pc:picChg chg="add del">
          <ac:chgData name="Rafael Faísca (1180658)" userId="0efe5e96-20dd-4b46-b0b9-41099b6cef3f" providerId="ADAL" clId="{AA09DD4B-CA68-7846-B225-57C342715E4B}" dt="2024-10-26T15:12:20.059" v="11" actId="26606"/>
          <ac:picMkLst>
            <pc:docMk/>
            <pc:sldMk cId="1960526981" sldId="256"/>
            <ac:picMk id="40" creationId="{98151742-FC14-0165-0157-339DC5A9EE63}"/>
          </ac:picMkLst>
        </pc:picChg>
        <pc:picChg chg="add del">
          <ac:chgData name="Rafael Faísca (1180658)" userId="0efe5e96-20dd-4b46-b0b9-41099b6cef3f" providerId="ADAL" clId="{AA09DD4B-CA68-7846-B225-57C342715E4B}" dt="2024-10-26T15:12:20.879" v="13" actId="26606"/>
          <ac:picMkLst>
            <pc:docMk/>
            <pc:sldMk cId="1960526981" sldId="256"/>
            <ac:picMk id="43" creationId="{DE07ECD9-29C1-A538-0309-3CF69092FE1F}"/>
          </ac:picMkLst>
        </pc:picChg>
        <pc:picChg chg="add del">
          <ac:chgData name="Rafael Faísca (1180658)" userId="0efe5e96-20dd-4b46-b0b9-41099b6cef3f" providerId="ADAL" clId="{AA09DD4B-CA68-7846-B225-57C342715E4B}" dt="2024-10-26T15:12:21.594" v="15" actId="26606"/>
          <ac:picMkLst>
            <pc:docMk/>
            <pc:sldMk cId="1960526981" sldId="256"/>
            <ac:picMk id="46" creationId="{F6145D82-F5B1-E7EF-4C07-125D13BE8109}"/>
          </ac:picMkLst>
        </pc:picChg>
        <pc:picChg chg="add mod">
          <ac:chgData name="Rafael Faísca (1180658)" userId="0efe5e96-20dd-4b46-b0b9-41099b6cef3f" providerId="ADAL" clId="{AA09DD4B-CA68-7846-B225-57C342715E4B}" dt="2024-10-26T15:12:31.247" v="21" actId="26606"/>
          <ac:picMkLst>
            <pc:docMk/>
            <pc:sldMk cId="1960526981" sldId="256"/>
            <ac:picMk id="52" creationId="{D8A17B7E-23DA-676A-C7A1-1D2F4C848510}"/>
          </ac:picMkLst>
        </pc:picChg>
        <pc:cxnChg chg="add del">
          <ac:chgData name="Rafael Faísca (1180658)" userId="0efe5e96-20dd-4b46-b0b9-41099b6cef3f" providerId="ADAL" clId="{AA09DD4B-CA68-7846-B225-57C342715E4B}" dt="2024-10-26T15:12:20.059" v="11" actId="26606"/>
          <ac:cxnSpMkLst>
            <pc:docMk/>
            <pc:sldMk cId="1960526981" sldId="256"/>
            <ac:cxnSpMk id="20" creationId="{EEA70831-9A8D-3B4D-8EA5-EE32F93E94E9}"/>
          </ac:cxnSpMkLst>
        </pc:cxnChg>
        <pc:cxnChg chg="add del">
          <ac:chgData name="Rafael Faísca (1180658)" userId="0efe5e96-20dd-4b46-b0b9-41099b6cef3f" providerId="ADAL" clId="{AA09DD4B-CA68-7846-B225-57C342715E4B}" dt="2024-10-26T15:12:21.594" v="15" actId="26606"/>
          <ac:cxnSpMkLst>
            <pc:docMk/>
            <pc:sldMk cId="1960526981" sldId="256"/>
            <ac:cxnSpMk id="48" creationId="{414C5C93-B9E9-4392-ADCF-ABF21209DD56}"/>
          </ac:cxnSpMkLst>
        </pc:cxnChg>
        <pc:cxnChg chg="add del">
          <ac:chgData name="Rafael Faísca (1180658)" userId="0efe5e96-20dd-4b46-b0b9-41099b6cef3f" providerId="ADAL" clId="{AA09DD4B-CA68-7846-B225-57C342715E4B}" dt="2024-10-26T15:12:31.231" v="20" actId="26606"/>
          <ac:cxnSpMkLst>
            <pc:docMk/>
            <pc:sldMk cId="1960526981" sldId="256"/>
            <ac:cxnSpMk id="61" creationId="{96D07482-83A3-4451-943C-B46961082957}"/>
          </ac:cxnSpMkLst>
        </pc:cxnChg>
        <pc:cxnChg chg="add del">
          <ac:chgData name="Rafael Faísca (1180658)" userId="0efe5e96-20dd-4b46-b0b9-41099b6cef3f" providerId="ADAL" clId="{AA09DD4B-CA68-7846-B225-57C342715E4B}" dt="2024-10-26T15:12:32.714" v="23"/>
          <ac:cxnSpMkLst>
            <pc:docMk/>
            <pc:sldMk cId="1960526981" sldId="256"/>
            <ac:cxnSpMk id="64" creationId="{46E49661-E258-450C-8150-A91A6B30D1CD}"/>
          </ac:cxnSpMkLst>
        </pc:cxnChg>
      </pc:sldChg>
      <pc:sldChg chg="new del">
        <pc:chgData name="Rafael Faísca (1180658)" userId="0efe5e96-20dd-4b46-b0b9-41099b6cef3f" providerId="ADAL" clId="{AA09DD4B-CA68-7846-B225-57C342715E4B}" dt="2024-10-26T15:21:56.355" v="96" actId="2696"/>
        <pc:sldMkLst>
          <pc:docMk/>
          <pc:sldMk cId="3996890185" sldId="256"/>
        </pc:sldMkLst>
      </pc:sldChg>
      <pc:sldChg chg="addSp delSp modSp add del mod">
        <pc:chgData name="Rafael Faísca (1180658)" userId="0efe5e96-20dd-4b46-b0b9-41099b6cef3f" providerId="ADAL" clId="{AA09DD4B-CA68-7846-B225-57C342715E4B}" dt="2024-10-26T15:26:02.881" v="155" actId="2696"/>
        <pc:sldMkLst>
          <pc:docMk/>
          <pc:sldMk cId="1314828787" sldId="257"/>
        </pc:sldMkLst>
        <pc:spChg chg="add mod">
          <ac:chgData name="Rafael Faísca (1180658)" userId="0efe5e96-20dd-4b46-b0b9-41099b6cef3f" providerId="ADAL" clId="{AA09DD4B-CA68-7846-B225-57C342715E4B}" dt="2024-10-26T15:25:57.426" v="153" actId="767"/>
          <ac:spMkLst>
            <pc:docMk/>
            <pc:sldMk cId="1314828787" sldId="257"/>
            <ac:spMk id="4" creationId="{419FE2ED-17B6-AF20-0424-ED24F2E950CD}"/>
          </ac:spMkLst>
        </pc:spChg>
        <pc:picChg chg="add del mod">
          <ac:chgData name="Rafael Faísca (1180658)" userId="0efe5e96-20dd-4b46-b0b9-41099b6cef3f" providerId="ADAL" clId="{AA09DD4B-CA68-7846-B225-57C342715E4B}" dt="2024-10-26T15:25:57.831" v="154" actId="1076"/>
          <ac:picMkLst>
            <pc:docMk/>
            <pc:sldMk cId="1314828787" sldId="257"/>
            <ac:picMk id="40" creationId="{5052E69F-62EA-AB72-3C40-EA7FB3A4E6B8}"/>
          </ac:picMkLst>
        </pc:picChg>
      </pc:sldChg>
      <pc:sldChg chg="modSp new del mod">
        <pc:chgData name="Rafael Faísca (1180658)" userId="0efe5e96-20dd-4b46-b0b9-41099b6cef3f" providerId="ADAL" clId="{AA09DD4B-CA68-7846-B225-57C342715E4B}" dt="2024-10-26T15:21:46.427" v="94" actId="2696"/>
        <pc:sldMkLst>
          <pc:docMk/>
          <pc:sldMk cId="1935422740" sldId="257"/>
        </pc:sldMkLst>
        <pc:spChg chg="mod">
          <ac:chgData name="Rafael Faísca (1180658)" userId="0efe5e96-20dd-4b46-b0b9-41099b6cef3f" providerId="ADAL" clId="{AA09DD4B-CA68-7846-B225-57C342715E4B}" dt="2024-10-26T15:19:01.749" v="75" actId="20577"/>
          <ac:spMkLst>
            <pc:docMk/>
            <pc:sldMk cId="1935422740" sldId="257"/>
            <ac:spMk id="2" creationId="{EC0F9607-C495-EAB3-FA53-EAF978572381}"/>
          </ac:spMkLst>
        </pc:spChg>
        <pc:spChg chg="mod">
          <ac:chgData name="Rafael Faísca (1180658)" userId="0efe5e96-20dd-4b46-b0b9-41099b6cef3f" providerId="ADAL" clId="{AA09DD4B-CA68-7846-B225-57C342715E4B}" dt="2024-10-26T15:19:13.865" v="87" actId="20577"/>
          <ac:spMkLst>
            <pc:docMk/>
            <pc:sldMk cId="1935422740" sldId="257"/>
            <ac:spMk id="3" creationId="{0F5224A1-EF15-397A-43F9-B0551BEC081F}"/>
          </ac:spMkLst>
        </pc:spChg>
      </pc:sldChg>
      <pc:sldChg chg="new del">
        <pc:chgData name="Rafael Faísca (1180658)" userId="0efe5e96-20dd-4b46-b0b9-41099b6cef3f" providerId="ADAL" clId="{AA09DD4B-CA68-7846-B225-57C342715E4B}" dt="2024-10-26T15:25:11.363" v="146" actId="2696"/>
        <pc:sldMkLst>
          <pc:docMk/>
          <pc:sldMk cId="2017914101" sldId="257"/>
        </pc:sldMkLst>
      </pc:sldChg>
      <pc:sldChg chg="addSp delSp modSp new mod setBg">
        <pc:chgData name="Rafael Faísca (1180658)" userId="0efe5e96-20dd-4b46-b0b9-41099b6cef3f" providerId="ADAL" clId="{AA09DD4B-CA68-7846-B225-57C342715E4B}" dt="2024-10-26T15:56:04.551" v="1280" actId="20577"/>
        <pc:sldMkLst>
          <pc:docMk/>
          <pc:sldMk cId="2306332991" sldId="257"/>
        </pc:sldMkLst>
        <pc:spChg chg="mod">
          <ac:chgData name="Rafael Faísca (1180658)" userId="0efe5e96-20dd-4b46-b0b9-41099b6cef3f" providerId="ADAL" clId="{AA09DD4B-CA68-7846-B225-57C342715E4B}" dt="2024-10-26T15:53:47.325" v="1238" actId="26606"/>
          <ac:spMkLst>
            <pc:docMk/>
            <pc:sldMk cId="2306332991" sldId="257"/>
            <ac:spMk id="2" creationId="{24EC7C56-52AE-2503-D1BE-8F29E42B7464}"/>
          </ac:spMkLst>
        </pc:spChg>
        <pc:spChg chg="add del mod">
          <ac:chgData name="Rafael Faísca (1180658)" userId="0efe5e96-20dd-4b46-b0b9-41099b6cef3f" providerId="ADAL" clId="{AA09DD4B-CA68-7846-B225-57C342715E4B}" dt="2024-10-26T15:51:51.630" v="1219" actId="26606"/>
          <ac:spMkLst>
            <pc:docMk/>
            <pc:sldMk cId="2306332991" sldId="257"/>
            <ac:spMk id="3" creationId="{748100BF-B24B-E982-C34C-F73D16B31028}"/>
          </ac:spMkLst>
        </pc:spChg>
        <pc:spChg chg="add del">
          <ac:chgData name="Rafael Faísca (1180658)" userId="0efe5e96-20dd-4b46-b0b9-41099b6cef3f" providerId="ADAL" clId="{AA09DD4B-CA68-7846-B225-57C342715E4B}" dt="2024-10-26T15:30:53.605" v="476" actId="11529"/>
          <ac:spMkLst>
            <pc:docMk/>
            <pc:sldMk cId="2306332991" sldId="257"/>
            <ac:spMk id="5" creationId="{1D63E2F8-FD08-1828-775D-D3109B84D60A}"/>
          </ac:spMkLst>
        </pc:spChg>
        <pc:spChg chg="add del">
          <ac:chgData name="Rafael Faísca (1180658)" userId="0efe5e96-20dd-4b46-b0b9-41099b6cef3f" providerId="ADAL" clId="{AA09DD4B-CA68-7846-B225-57C342715E4B}" dt="2024-10-26T15:30:29.120" v="474" actId="26606"/>
          <ac:spMkLst>
            <pc:docMk/>
            <pc:sldMk cId="2306332991" sldId="257"/>
            <ac:spMk id="9" creationId="{15CEA6D0-BA4F-0503-D98B-6D93AF99EECA}"/>
          </ac:spMkLst>
        </pc:spChg>
        <pc:spChg chg="add del">
          <ac:chgData name="Rafael Faísca (1180658)" userId="0efe5e96-20dd-4b46-b0b9-41099b6cef3f" providerId="ADAL" clId="{AA09DD4B-CA68-7846-B225-57C342715E4B}" dt="2024-10-26T15:30:29.120" v="474" actId="26606"/>
          <ac:spMkLst>
            <pc:docMk/>
            <pc:sldMk cId="2306332991" sldId="257"/>
            <ac:spMk id="11" creationId="{D150D424-378A-5EAF-BEF3-AB85F9E35F0E}"/>
          </ac:spMkLst>
        </pc:spChg>
        <pc:spChg chg="add del">
          <ac:chgData name="Rafael Faísca (1180658)" userId="0efe5e96-20dd-4b46-b0b9-41099b6cef3f" providerId="ADAL" clId="{AA09DD4B-CA68-7846-B225-57C342715E4B}" dt="2024-10-26T15:52:45.252" v="1224" actId="26606"/>
          <ac:spMkLst>
            <pc:docMk/>
            <pc:sldMk cId="2306332991" sldId="257"/>
            <ac:spMk id="12" creationId="{15CEA6D0-BA4F-0503-D98B-6D93AF99EECA}"/>
          </ac:spMkLst>
        </pc:spChg>
        <pc:spChg chg="add del">
          <ac:chgData name="Rafael Faísca (1180658)" userId="0efe5e96-20dd-4b46-b0b9-41099b6cef3f" providerId="ADAL" clId="{AA09DD4B-CA68-7846-B225-57C342715E4B}" dt="2024-10-26T15:52:45.252" v="1224" actId="26606"/>
          <ac:spMkLst>
            <pc:docMk/>
            <pc:sldMk cId="2306332991" sldId="257"/>
            <ac:spMk id="14" creationId="{D150D424-378A-5EAF-BEF3-AB85F9E35F0E}"/>
          </ac:spMkLst>
        </pc:spChg>
        <pc:spChg chg="add del">
          <ac:chgData name="Rafael Faísca (1180658)" userId="0efe5e96-20dd-4b46-b0b9-41099b6cef3f" providerId="ADAL" clId="{AA09DD4B-CA68-7846-B225-57C342715E4B}" dt="2024-10-26T15:52:46.892" v="1226" actId="26606"/>
          <ac:spMkLst>
            <pc:docMk/>
            <pc:sldMk cId="2306332991" sldId="257"/>
            <ac:spMk id="16" creationId="{15CEA6D0-BA4F-0503-D98B-6D93AF99EECA}"/>
          </ac:spMkLst>
        </pc:spChg>
        <pc:spChg chg="add del">
          <ac:chgData name="Rafael Faísca (1180658)" userId="0efe5e96-20dd-4b46-b0b9-41099b6cef3f" providerId="ADAL" clId="{AA09DD4B-CA68-7846-B225-57C342715E4B}" dt="2024-10-26T15:52:46.892" v="1226" actId="26606"/>
          <ac:spMkLst>
            <pc:docMk/>
            <pc:sldMk cId="2306332991" sldId="257"/>
            <ac:spMk id="17" creationId="{D150D424-378A-5EAF-BEF3-AB85F9E35F0E}"/>
          </ac:spMkLst>
        </pc:spChg>
        <pc:spChg chg="add del">
          <ac:chgData name="Rafael Faísca (1180658)" userId="0efe5e96-20dd-4b46-b0b9-41099b6cef3f" providerId="ADAL" clId="{AA09DD4B-CA68-7846-B225-57C342715E4B}" dt="2024-10-26T15:52:53.533" v="1228" actId="26606"/>
          <ac:spMkLst>
            <pc:docMk/>
            <pc:sldMk cId="2306332991" sldId="257"/>
            <ac:spMk id="19" creationId="{15CEA6D0-BA4F-0503-D98B-6D93AF99EECA}"/>
          </ac:spMkLst>
        </pc:spChg>
        <pc:spChg chg="add del">
          <ac:chgData name="Rafael Faísca (1180658)" userId="0efe5e96-20dd-4b46-b0b9-41099b6cef3f" providerId="ADAL" clId="{AA09DD4B-CA68-7846-B225-57C342715E4B}" dt="2024-10-26T15:52:53.533" v="1228" actId="26606"/>
          <ac:spMkLst>
            <pc:docMk/>
            <pc:sldMk cId="2306332991" sldId="257"/>
            <ac:spMk id="20" creationId="{D150D424-378A-5EAF-BEF3-AB85F9E35F0E}"/>
          </ac:spMkLst>
        </pc:spChg>
        <pc:spChg chg="add del">
          <ac:chgData name="Rafael Faísca (1180658)" userId="0efe5e96-20dd-4b46-b0b9-41099b6cef3f" providerId="ADAL" clId="{AA09DD4B-CA68-7846-B225-57C342715E4B}" dt="2024-10-26T15:52:58.651" v="1230" actId="26606"/>
          <ac:spMkLst>
            <pc:docMk/>
            <pc:sldMk cId="2306332991" sldId="257"/>
            <ac:spMk id="22" creationId="{4654246F-8623-7F3F-7EFA-15A14DAF0D33}"/>
          </ac:spMkLst>
        </pc:spChg>
        <pc:spChg chg="add del">
          <ac:chgData name="Rafael Faísca (1180658)" userId="0efe5e96-20dd-4b46-b0b9-41099b6cef3f" providerId="ADAL" clId="{AA09DD4B-CA68-7846-B225-57C342715E4B}" dt="2024-10-26T15:52:58.651" v="1230" actId="26606"/>
          <ac:spMkLst>
            <pc:docMk/>
            <pc:sldMk cId="2306332991" sldId="257"/>
            <ac:spMk id="23" creationId="{FAC4BDE1-4D40-5601-7947-DB5EFE31DAB9}"/>
          </ac:spMkLst>
        </pc:spChg>
        <pc:spChg chg="add del">
          <ac:chgData name="Rafael Faísca (1180658)" userId="0efe5e96-20dd-4b46-b0b9-41099b6cef3f" providerId="ADAL" clId="{AA09DD4B-CA68-7846-B225-57C342715E4B}" dt="2024-10-26T15:53:01.509" v="1232" actId="26606"/>
          <ac:spMkLst>
            <pc:docMk/>
            <pc:sldMk cId="2306332991" sldId="257"/>
            <ac:spMk id="25" creationId="{15CEA6D0-BA4F-0503-D98B-6D93AF99EECA}"/>
          </ac:spMkLst>
        </pc:spChg>
        <pc:spChg chg="add del">
          <ac:chgData name="Rafael Faísca (1180658)" userId="0efe5e96-20dd-4b46-b0b9-41099b6cef3f" providerId="ADAL" clId="{AA09DD4B-CA68-7846-B225-57C342715E4B}" dt="2024-10-26T15:53:01.509" v="1232" actId="26606"/>
          <ac:spMkLst>
            <pc:docMk/>
            <pc:sldMk cId="2306332991" sldId="257"/>
            <ac:spMk id="26" creationId="{D150D424-378A-5EAF-BEF3-AB85F9E35F0E}"/>
          </ac:spMkLst>
        </pc:spChg>
        <pc:spChg chg="add del">
          <ac:chgData name="Rafael Faísca (1180658)" userId="0efe5e96-20dd-4b46-b0b9-41099b6cef3f" providerId="ADAL" clId="{AA09DD4B-CA68-7846-B225-57C342715E4B}" dt="2024-10-26T15:53:02.760" v="1234" actId="26606"/>
          <ac:spMkLst>
            <pc:docMk/>
            <pc:sldMk cId="2306332991" sldId="257"/>
            <ac:spMk id="28" creationId="{15CEA6D0-BA4F-0503-D98B-6D93AF99EECA}"/>
          </ac:spMkLst>
        </pc:spChg>
        <pc:spChg chg="add del">
          <ac:chgData name="Rafael Faísca (1180658)" userId="0efe5e96-20dd-4b46-b0b9-41099b6cef3f" providerId="ADAL" clId="{AA09DD4B-CA68-7846-B225-57C342715E4B}" dt="2024-10-26T15:53:02.760" v="1234" actId="26606"/>
          <ac:spMkLst>
            <pc:docMk/>
            <pc:sldMk cId="2306332991" sldId="257"/>
            <ac:spMk id="29" creationId="{D150D424-378A-5EAF-BEF3-AB85F9E35F0E}"/>
          </ac:spMkLst>
        </pc:spChg>
        <pc:spChg chg="add del">
          <ac:chgData name="Rafael Faísca (1180658)" userId="0efe5e96-20dd-4b46-b0b9-41099b6cef3f" providerId="ADAL" clId="{AA09DD4B-CA68-7846-B225-57C342715E4B}" dt="2024-10-26T15:53:47.325" v="1238" actId="26606"/>
          <ac:spMkLst>
            <pc:docMk/>
            <pc:sldMk cId="2306332991" sldId="257"/>
            <ac:spMk id="31" creationId="{15CEA6D0-BA4F-0503-D98B-6D93AF99EECA}"/>
          </ac:spMkLst>
        </pc:spChg>
        <pc:spChg chg="add del">
          <ac:chgData name="Rafael Faísca (1180658)" userId="0efe5e96-20dd-4b46-b0b9-41099b6cef3f" providerId="ADAL" clId="{AA09DD4B-CA68-7846-B225-57C342715E4B}" dt="2024-10-26T15:53:47.325" v="1238" actId="26606"/>
          <ac:spMkLst>
            <pc:docMk/>
            <pc:sldMk cId="2306332991" sldId="257"/>
            <ac:spMk id="32" creationId="{D150D424-378A-5EAF-BEF3-AB85F9E35F0E}"/>
          </ac:spMkLst>
        </pc:spChg>
        <pc:graphicFrameChg chg="add del modGraphic">
          <ac:chgData name="Rafael Faísca (1180658)" userId="0efe5e96-20dd-4b46-b0b9-41099b6cef3f" providerId="ADAL" clId="{AA09DD4B-CA68-7846-B225-57C342715E4B}" dt="2024-10-26T15:29:36.417" v="272" actId="26606"/>
          <ac:graphicFrameMkLst>
            <pc:docMk/>
            <pc:sldMk cId="2306332991" sldId="257"/>
            <ac:graphicFrameMk id="6" creationId="{D3479A90-52B4-95D2-F48B-E7BE61FC30BF}"/>
          </ac:graphicFrameMkLst>
        </pc:graphicFrameChg>
        <pc:graphicFrameChg chg="add mod modGraphic">
          <ac:chgData name="Rafael Faísca (1180658)" userId="0efe5e96-20dd-4b46-b0b9-41099b6cef3f" providerId="ADAL" clId="{AA09DD4B-CA68-7846-B225-57C342715E4B}" dt="2024-10-26T15:56:04.551" v="1280" actId="20577"/>
          <ac:graphicFrameMkLst>
            <pc:docMk/>
            <pc:sldMk cId="2306332991" sldId="257"/>
            <ac:graphicFrameMk id="7" creationId="{5E279E7F-016A-E8B1-82D0-278501B99B7E}"/>
          </ac:graphicFrameMkLst>
        </pc:graphicFrameChg>
        <pc:picChg chg="add mod ord">
          <ac:chgData name="Rafael Faísca (1180658)" userId="0efe5e96-20dd-4b46-b0b9-41099b6cef3f" providerId="ADAL" clId="{AA09DD4B-CA68-7846-B225-57C342715E4B}" dt="2024-10-26T15:53:47.325" v="1238" actId="26606"/>
          <ac:picMkLst>
            <pc:docMk/>
            <pc:sldMk cId="2306332991" sldId="257"/>
            <ac:picMk id="4" creationId="{8AE9C0D1-B80F-0BA7-7565-F92F9D35A82F}"/>
          </ac:picMkLst>
        </pc:picChg>
      </pc:sldChg>
      <pc:sldChg chg="delSp modSp mod">
        <pc:chgData name="Rafael Faísca (1180658)" userId="0efe5e96-20dd-4b46-b0b9-41099b6cef3f" providerId="ADAL" clId="{AA09DD4B-CA68-7846-B225-57C342715E4B}" dt="2024-10-26T15:31:38.890" v="482"/>
        <pc:sldMkLst>
          <pc:docMk/>
          <pc:sldMk cId="2714404817" sldId="258"/>
        </pc:sldMkLst>
        <pc:spChg chg="mod">
          <ac:chgData name="Rafael Faísca (1180658)" userId="0efe5e96-20dd-4b46-b0b9-41099b6cef3f" providerId="ADAL" clId="{AA09DD4B-CA68-7846-B225-57C342715E4B}" dt="2024-10-26T15:31:38.890" v="482"/>
          <ac:spMkLst>
            <pc:docMk/>
            <pc:sldMk cId="2714404817" sldId="258"/>
            <ac:spMk id="2" creationId="{AB4B6487-2769-FDD1-B56F-E8F5DA5D3216}"/>
          </ac:spMkLst>
        </pc:spChg>
        <pc:spChg chg="del">
          <ac:chgData name="Rafael Faísca (1180658)" userId="0efe5e96-20dd-4b46-b0b9-41099b6cef3f" providerId="ADAL" clId="{AA09DD4B-CA68-7846-B225-57C342715E4B}" dt="2024-10-26T15:31:13.989" v="477" actId="478"/>
          <ac:spMkLst>
            <pc:docMk/>
            <pc:sldMk cId="2714404817" sldId="258"/>
            <ac:spMk id="5" creationId="{FB228415-2389-562C-4267-AC09A1436A18}"/>
          </ac:spMkLst>
        </pc:spChg>
        <pc:graphicFrameChg chg="mod">
          <ac:chgData name="Rafael Faísca (1180658)" userId="0efe5e96-20dd-4b46-b0b9-41099b6cef3f" providerId="ADAL" clId="{AA09DD4B-CA68-7846-B225-57C342715E4B}" dt="2024-10-26T15:31:38.890" v="482"/>
          <ac:graphicFrameMkLst>
            <pc:docMk/>
            <pc:sldMk cId="2714404817" sldId="258"/>
            <ac:graphicFrameMk id="7" creationId="{F2E8334B-FD23-8C6D-6FD8-DF8123967C1F}"/>
          </ac:graphicFrameMkLst>
        </pc:graphicFrameChg>
      </pc:sldChg>
      <pc:sldChg chg="new del ord">
        <pc:chgData name="Rafael Faísca (1180658)" userId="0efe5e96-20dd-4b46-b0b9-41099b6cef3f" providerId="ADAL" clId="{AA09DD4B-CA68-7846-B225-57C342715E4B}" dt="2024-10-26T15:21:43.005" v="92" actId="2696"/>
        <pc:sldMkLst>
          <pc:docMk/>
          <pc:sldMk cId="3545959934" sldId="258"/>
        </pc:sldMkLst>
      </pc:sldChg>
      <pc:sldChg chg="delSp add del setBg delDesignElem">
        <pc:chgData name="Rafael Faísca (1180658)" userId="0efe5e96-20dd-4b46-b0b9-41099b6cef3f" providerId="ADAL" clId="{AA09DD4B-CA68-7846-B225-57C342715E4B}" dt="2024-10-26T15:58:27.023" v="1284" actId="2696"/>
        <pc:sldMkLst>
          <pc:docMk/>
          <pc:sldMk cId="2759320204" sldId="263"/>
        </pc:sldMkLst>
        <pc:spChg chg="del">
          <ac:chgData name="Rafael Faísca (1180658)" userId="0efe5e96-20dd-4b46-b0b9-41099b6cef3f" providerId="ADAL" clId="{AA09DD4B-CA68-7846-B225-57C342715E4B}" dt="2024-10-26T15:58:04.530" v="1282"/>
          <ac:spMkLst>
            <pc:docMk/>
            <pc:sldMk cId="2759320204" sldId="263"/>
            <ac:spMk id="31" creationId="{98DF7967-A399-6A29-D53F-501E81CE4916}"/>
          </ac:spMkLst>
        </pc:spChg>
        <pc:spChg chg="del">
          <ac:chgData name="Rafael Faísca (1180658)" userId="0efe5e96-20dd-4b46-b0b9-41099b6cef3f" providerId="ADAL" clId="{AA09DD4B-CA68-7846-B225-57C342715E4B}" dt="2024-10-26T15:58:04.530" v="1282"/>
          <ac:spMkLst>
            <pc:docMk/>
            <pc:sldMk cId="2759320204" sldId="263"/>
            <ac:spMk id="32" creationId="{2D292353-360A-698C-27D8-F8DFE76A408D}"/>
          </ac:spMkLst>
        </pc:spChg>
      </pc:sldChg>
      <pc:sldChg chg="modSp new mod">
        <pc:chgData name="Rafael Faísca (1180658)" userId="0efe5e96-20dd-4b46-b0b9-41099b6cef3f" providerId="ADAL" clId="{AA09DD4B-CA68-7846-B225-57C342715E4B}" dt="2024-10-26T15:59:12.471" v="1301" actId="20577"/>
        <pc:sldMkLst>
          <pc:docMk/>
          <pc:sldMk cId="3131495618" sldId="264"/>
        </pc:sldMkLst>
        <pc:spChg chg="mod">
          <ac:chgData name="Rafael Faísca (1180658)" userId="0efe5e96-20dd-4b46-b0b9-41099b6cef3f" providerId="ADAL" clId="{AA09DD4B-CA68-7846-B225-57C342715E4B}" dt="2024-10-26T15:59:12.471" v="1301" actId="20577"/>
          <ac:spMkLst>
            <pc:docMk/>
            <pc:sldMk cId="3131495618" sldId="264"/>
            <ac:spMk id="2" creationId="{2A1B9568-D4A3-FFED-0FF9-6589C9F11AFE}"/>
          </ac:spMkLst>
        </pc:spChg>
      </pc:sldChg>
      <pc:sldChg chg="modSp add mod">
        <pc:chgData name="Rafael Faísca (1180658)" userId="0efe5e96-20dd-4b46-b0b9-41099b6cef3f" providerId="ADAL" clId="{AA09DD4B-CA68-7846-B225-57C342715E4B}" dt="2024-10-26T16:00:03.137" v="1369" actId="20577"/>
        <pc:sldMkLst>
          <pc:docMk/>
          <pc:sldMk cId="1081343802" sldId="265"/>
        </pc:sldMkLst>
        <pc:spChg chg="mod">
          <ac:chgData name="Rafael Faísca (1180658)" userId="0efe5e96-20dd-4b46-b0b9-41099b6cef3f" providerId="ADAL" clId="{AA09DD4B-CA68-7846-B225-57C342715E4B}" dt="2024-10-26T15:59:27.678" v="1318" actId="20577"/>
          <ac:spMkLst>
            <pc:docMk/>
            <pc:sldMk cId="1081343802" sldId="265"/>
            <ac:spMk id="2" creationId="{E9E35EB9-B7EB-D06E-9DEB-9AEC870A4AFE}"/>
          </ac:spMkLst>
        </pc:spChg>
        <pc:spChg chg="mod">
          <ac:chgData name="Rafael Faísca (1180658)" userId="0efe5e96-20dd-4b46-b0b9-41099b6cef3f" providerId="ADAL" clId="{AA09DD4B-CA68-7846-B225-57C342715E4B}" dt="2024-10-26T16:00:03.137" v="1369" actId="20577"/>
          <ac:spMkLst>
            <pc:docMk/>
            <pc:sldMk cId="1081343802" sldId="265"/>
            <ac:spMk id="3" creationId="{F35A6428-8079-A0CC-8C52-D0E4217A5486}"/>
          </ac:spMkLst>
        </pc:spChg>
      </pc:sldChg>
      <pc:sldChg chg="addSp delSp modSp add mod">
        <pc:chgData name="Rafael Faísca (1180658)" userId="0efe5e96-20dd-4b46-b0b9-41099b6cef3f" providerId="ADAL" clId="{AA09DD4B-CA68-7846-B225-57C342715E4B}" dt="2024-10-26T16:10:56.163" v="1402" actId="478"/>
        <pc:sldMkLst>
          <pc:docMk/>
          <pc:sldMk cId="774403975" sldId="266"/>
        </pc:sldMkLst>
        <pc:spChg chg="mod">
          <ac:chgData name="Rafael Faísca (1180658)" userId="0efe5e96-20dd-4b46-b0b9-41099b6cef3f" providerId="ADAL" clId="{AA09DD4B-CA68-7846-B225-57C342715E4B}" dt="2024-10-26T16:07:18.925" v="1384" actId="20577"/>
          <ac:spMkLst>
            <pc:docMk/>
            <pc:sldMk cId="774403975" sldId="266"/>
            <ac:spMk id="2" creationId="{A86B72CA-CD29-9F09-4A3D-FE9DF4D86F0B}"/>
          </ac:spMkLst>
        </pc:spChg>
        <pc:spChg chg="del mod">
          <ac:chgData name="Rafael Faísca (1180658)" userId="0efe5e96-20dd-4b46-b0b9-41099b6cef3f" providerId="ADAL" clId="{AA09DD4B-CA68-7846-B225-57C342715E4B}" dt="2024-10-26T16:07:35.485" v="1387"/>
          <ac:spMkLst>
            <pc:docMk/>
            <pc:sldMk cId="774403975" sldId="266"/>
            <ac:spMk id="3" creationId="{5FB38229-2D99-09EA-5697-0289C56C1FCA}"/>
          </ac:spMkLst>
        </pc:spChg>
        <pc:spChg chg="add del mod">
          <ac:chgData name="Rafael Faísca (1180658)" userId="0efe5e96-20dd-4b46-b0b9-41099b6cef3f" providerId="ADAL" clId="{AA09DD4B-CA68-7846-B225-57C342715E4B}" dt="2024-10-26T16:08:45.393" v="1394"/>
          <ac:spMkLst>
            <pc:docMk/>
            <pc:sldMk cId="774403975" sldId="266"/>
            <ac:spMk id="4" creationId="{A7B56EF1-1312-017C-F653-A3CED7EE4B0C}"/>
          </ac:spMkLst>
        </pc:spChg>
        <pc:spChg chg="add mod">
          <ac:chgData name="Rafael Faísca (1180658)" userId="0efe5e96-20dd-4b46-b0b9-41099b6cef3f" providerId="ADAL" clId="{AA09DD4B-CA68-7846-B225-57C342715E4B}" dt="2024-10-26T16:10:56.163" v="1402" actId="478"/>
          <ac:spMkLst>
            <pc:docMk/>
            <pc:sldMk cId="774403975" sldId="266"/>
            <ac:spMk id="8" creationId="{19979DA4-60CE-97D7-280B-509506F90D05}"/>
          </ac:spMkLst>
        </pc:spChg>
        <pc:picChg chg="add del mod">
          <ac:chgData name="Rafael Faísca (1180658)" userId="0efe5e96-20dd-4b46-b0b9-41099b6cef3f" providerId="ADAL" clId="{AA09DD4B-CA68-7846-B225-57C342715E4B}" dt="2024-10-26T16:10:56.163" v="1402" actId="478"/>
          <ac:picMkLst>
            <pc:docMk/>
            <pc:sldMk cId="774403975" sldId="266"/>
            <ac:picMk id="6" creationId="{46B1B7B8-8EF3-E452-A97C-6242058CFB38}"/>
          </ac:picMkLst>
        </pc:picChg>
        <pc:picChg chg="add del mod">
          <ac:chgData name="Rafael Faísca (1180658)" userId="0efe5e96-20dd-4b46-b0b9-41099b6cef3f" providerId="ADAL" clId="{AA09DD4B-CA68-7846-B225-57C342715E4B}" dt="2024-10-26T16:08:22.105" v="1393" actId="478"/>
          <ac:picMkLst>
            <pc:docMk/>
            <pc:sldMk cId="774403975" sldId="266"/>
            <ac:picMk id="1026" creationId="{E0E59FF4-B08D-6275-2CC7-E7515C381D87}"/>
          </ac:picMkLst>
        </pc:picChg>
      </pc:sldChg>
      <pc:sldChg chg="new del">
        <pc:chgData name="Rafael Faísca (1180658)" userId="0efe5e96-20dd-4b46-b0b9-41099b6cef3f" providerId="ADAL" clId="{AA09DD4B-CA68-7846-B225-57C342715E4B}" dt="2024-10-26T16:07:11.569" v="1371" actId="680"/>
        <pc:sldMkLst>
          <pc:docMk/>
          <pc:sldMk cId="2197906685" sldId="266"/>
        </pc:sldMkLst>
      </pc:sldChg>
      <pc:sldChg chg="new del">
        <pc:chgData name="Rafael Faísca (1180658)" userId="0efe5e96-20dd-4b46-b0b9-41099b6cef3f" providerId="ADAL" clId="{AA09DD4B-CA68-7846-B225-57C342715E4B}" dt="2024-10-26T16:12:57.601" v="1404" actId="680"/>
        <pc:sldMkLst>
          <pc:docMk/>
          <pc:sldMk cId="1020735661" sldId="267"/>
        </pc:sldMkLst>
      </pc:sldChg>
      <pc:sldChg chg="modSp add mod">
        <pc:chgData name="Rafael Faísca (1180658)" userId="0efe5e96-20dd-4b46-b0b9-41099b6cef3f" providerId="ADAL" clId="{AA09DD4B-CA68-7846-B225-57C342715E4B}" dt="2024-10-26T16:13:13.122" v="1436" actId="20577"/>
        <pc:sldMkLst>
          <pc:docMk/>
          <pc:sldMk cId="2395592344" sldId="267"/>
        </pc:sldMkLst>
        <pc:spChg chg="mod">
          <ac:chgData name="Rafael Faísca (1180658)" userId="0efe5e96-20dd-4b46-b0b9-41099b6cef3f" providerId="ADAL" clId="{AA09DD4B-CA68-7846-B225-57C342715E4B}" dt="2024-10-26T16:13:13.122" v="1436" actId="20577"/>
          <ac:spMkLst>
            <pc:docMk/>
            <pc:sldMk cId="2395592344" sldId="267"/>
            <ac:spMk id="2" creationId="{3034C12C-C190-AEFB-B6DF-AE6C1D5974ED}"/>
          </ac:spMkLst>
        </pc:spChg>
      </pc:sldChg>
      <pc:sldChg chg="add del">
        <pc:chgData name="Rafael Faísca (1180658)" userId="0efe5e96-20dd-4b46-b0b9-41099b6cef3f" providerId="ADAL" clId="{AA09DD4B-CA68-7846-B225-57C342715E4B}" dt="2024-10-26T16:13:32.319" v="1438" actId="2696"/>
        <pc:sldMkLst>
          <pc:docMk/>
          <pc:sldMk cId="616778126" sldId="268"/>
        </pc:sldMkLst>
      </pc:sldChg>
      <pc:sldMasterChg chg="add del addSldLayout delSldLayout">
        <pc:chgData name="Rafael Faísca (1180658)" userId="0efe5e96-20dd-4b46-b0b9-41099b6cef3f" providerId="ADAL" clId="{AA09DD4B-CA68-7846-B225-57C342715E4B}" dt="2024-10-26T15:12:21.627" v="16" actId="26606"/>
        <pc:sldMasterMkLst>
          <pc:docMk/>
          <pc:sldMasterMk cId="1003825554" sldId="2147483675"/>
        </pc:sldMasterMkLst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388648075" sldId="214748367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1192389500" sldId="214748367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703009287" sldId="214748367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3842918097" sldId="2147483679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2649151179" sldId="2147483680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1442849558" sldId="2147483681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2786445514" sldId="2147483682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467574765" sldId="2147483683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248301914" sldId="2147483684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1995219555" sldId="2147483685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2613777880" sldId="214748368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1019386173" sldId="214748368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3108656284" sldId="214748368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1600302621" sldId="2147483689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2953196899" sldId="2147483690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2206969166" sldId="2147483691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1003825554" sldId="2147483675"/>
            <pc:sldLayoutMk cId="1364075717" sldId="2147483692"/>
          </pc:sldLayoutMkLst>
        </pc:sldLayoutChg>
      </pc:sldMasterChg>
      <pc:sldMasterChg chg="add del replId addSldLayout delSldLayout">
        <pc:chgData name="Rafael Faísca (1180658)" userId="0efe5e96-20dd-4b46-b0b9-41099b6cef3f" providerId="ADAL" clId="{AA09DD4B-CA68-7846-B225-57C342715E4B}" dt="2024-10-26T15:12:17.130" v="3" actId="26606"/>
        <pc:sldMasterMkLst>
          <pc:docMk/>
          <pc:sldMasterMk cId="3592455204" sldId="2147483693"/>
        </pc:sldMasterMkLst>
        <pc:sldLayoutChg chg="add del replId">
          <pc:chgData name="Rafael Faísca (1180658)" userId="0efe5e96-20dd-4b46-b0b9-41099b6cef3f" providerId="ADAL" clId="{AA09DD4B-CA68-7846-B225-57C342715E4B}" dt="2024-10-26T15:12:17.130" v="3" actId="26606"/>
          <pc:sldLayoutMkLst>
            <pc:docMk/>
            <pc:sldMasterMk cId="3592455204" sldId="2147483693"/>
            <pc:sldLayoutMk cId="3831065893" sldId="2147483694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130" v="3" actId="26606"/>
          <pc:sldLayoutMkLst>
            <pc:docMk/>
            <pc:sldMasterMk cId="3592455204" sldId="2147483693"/>
            <pc:sldLayoutMk cId="2678528461" sldId="2147483695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130" v="3" actId="26606"/>
          <pc:sldLayoutMkLst>
            <pc:docMk/>
            <pc:sldMasterMk cId="3592455204" sldId="2147483693"/>
            <pc:sldLayoutMk cId="933728867" sldId="2147483696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130" v="3" actId="26606"/>
          <pc:sldLayoutMkLst>
            <pc:docMk/>
            <pc:sldMasterMk cId="3592455204" sldId="2147483693"/>
            <pc:sldLayoutMk cId="1621344742" sldId="2147483697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130" v="3" actId="26606"/>
          <pc:sldLayoutMkLst>
            <pc:docMk/>
            <pc:sldMasterMk cId="3592455204" sldId="2147483693"/>
            <pc:sldLayoutMk cId="879567937" sldId="2147483698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130" v="3" actId="26606"/>
          <pc:sldLayoutMkLst>
            <pc:docMk/>
            <pc:sldMasterMk cId="3592455204" sldId="2147483693"/>
            <pc:sldLayoutMk cId="2623962107" sldId="2147483699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130" v="3" actId="26606"/>
          <pc:sldLayoutMkLst>
            <pc:docMk/>
            <pc:sldMasterMk cId="3592455204" sldId="2147483693"/>
            <pc:sldLayoutMk cId="3300507472" sldId="2147483700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130" v="3" actId="26606"/>
          <pc:sldLayoutMkLst>
            <pc:docMk/>
            <pc:sldMasterMk cId="3592455204" sldId="2147483693"/>
            <pc:sldLayoutMk cId="1052307372" sldId="2147483701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130" v="3" actId="26606"/>
          <pc:sldLayoutMkLst>
            <pc:docMk/>
            <pc:sldMasterMk cId="3592455204" sldId="2147483693"/>
            <pc:sldLayoutMk cId="3391087318" sldId="2147483702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130" v="3" actId="26606"/>
          <pc:sldLayoutMkLst>
            <pc:docMk/>
            <pc:sldMasterMk cId="3592455204" sldId="2147483693"/>
            <pc:sldLayoutMk cId="4017224770" sldId="2147483703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130" v="3" actId="26606"/>
          <pc:sldLayoutMkLst>
            <pc:docMk/>
            <pc:sldMasterMk cId="3592455204" sldId="2147483693"/>
            <pc:sldLayoutMk cId="4235659879" sldId="2147483704"/>
          </pc:sldLayoutMkLst>
        </pc:sldLayoutChg>
      </pc:sldMasterChg>
      <pc:sldMasterChg chg="add del addSldLayout delSldLayout">
        <pc:chgData name="Rafael Faísca (1180658)" userId="0efe5e96-20dd-4b46-b0b9-41099b6cef3f" providerId="ADAL" clId="{AA09DD4B-CA68-7846-B225-57C342715E4B}" dt="2024-10-26T15:12:17.792" v="5" actId="26606"/>
        <pc:sldMasterMkLst>
          <pc:docMk/>
          <pc:sldMasterMk cId="4186281242" sldId="2147483700"/>
        </pc:sldMasterMkLst>
        <pc:sldLayoutChg chg="add del">
          <pc:chgData name="Rafael Faísca (1180658)" userId="0efe5e96-20dd-4b46-b0b9-41099b6cef3f" providerId="ADAL" clId="{AA09DD4B-CA68-7846-B225-57C342715E4B}" dt="2024-10-26T15:12:17.792" v="5" actId="26606"/>
          <pc:sldLayoutMkLst>
            <pc:docMk/>
            <pc:sldMasterMk cId="4186281242" sldId="2147483700"/>
            <pc:sldLayoutMk cId="2241576020" sldId="2147483693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7.792" v="5" actId="26606"/>
          <pc:sldLayoutMkLst>
            <pc:docMk/>
            <pc:sldMasterMk cId="4186281242" sldId="2147483700"/>
            <pc:sldLayoutMk cId="142214083" sldId="2147483694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7.792" v="5" actId="26606"/>
          <pc:sldLayoutMkLst>
            <pc:docMk/>
            <pc:sldMasterMk cId="4186281242" sldId="2147483700"/>
            <pc:sldLayoutMk cId="1519463328" sldId="2147483695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7.792" v="5" actId="26606"/>
          <pc:sldLayoutMkLst>
            <pc:docMk/>
            <pc:sldMasterMk cId="4186281242" sldId="2147483700"/>
            <pc:sldLayoutMk cId="1970109324" sldId="214748369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7.792" v="5" actId="26606"/>
          <pc:sldLayoutMkLst>
            <pc:docMk/>
            <pc:sldMasterMk cId="4186281242" sldId="2147483700"/>
            <pc:sldLayoutMk cId="3174257853" sldId="214748369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7.792" v="5" actId="26606"/>
          <pc:sldLayoutMkLst>
            <pc:docMk/>
            <pc:sldMasterMk cId="4186281242" sldId="2147483700"/>
            <pc:sldLayoutMk cId="3867839222" sldId="214748369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7.792" v="5" actId="26606"/>
          <pc:sldLayoutMkLst>
            <pc:docMk/>
            <pc:sldMasterMk cId="4186281242" sldId="2147483700"/>
            <pc:sldLayoutMk cId="1923416797" sldId="2147483699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792" v="5" actId="26606"/>
          <pc:sldLayoutMkLst>
            <pc:docMk/>
            <pc:sldMasterMk cId="4186281242" sldId="2147483700"/>
            <pc:sldLayoutMk cId="2300027830" sldId="2147483701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792" v="5" actId="26606"/>
          <pc:sldLayoutMkLst>
            <pc:docMk/>
            <pc:sldMasterMk cId="4186281242" sldId="2147483700"/>
            <pc:sldLayoutMk cId="826270082" sldId="2147483702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792" v="5" actId="26606"/>
          <pc:sldLayoutMkLst>
            <pc:docMk/>
            <pc:sldMasterMk cId="4186281242" sldId="2147483700"/>
            <pc:sldLayoutMk cId="2237274089" sldId="2147483703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12:17.792" v="5" actId="26606"/>
          <pc:sldLayoutMkLst>
            <pc:docMk/>
            <pc:sldMasterMk cId="4186281242" sldId="2147483700"/>
            <pc:sldLayoutMk cId="3971106884" sldId="2147483704"/>
          </pc:sldLayoutMkLst>
        </pc:sldLayoutChg>
      </pc:sldMasterChg>
      <pc:sldMasterChg chg="add del addSldLayout delSldLayout">
        <pc:chgData name="Rafael Faísca (1180658)" userId="0efe5e96-20dd-4b46-b0b9-41099b6cef3f" providerId="ADAL" clId="{AA09DD4B-CA68-7846-B225-57C342715E4B}" dt="2024-10-26T15:12:18.603" v="7" actId="26606"/>
        <pc:sldMasterMkLst>
          <pc:docMk/>
          <pc:sldMasterMk cId="4258858030" sldId="2147483713"/>
        </pc:sldMasterMkLst>
        <pc:sldLayoutChg chg="add del">
          <pc:chgData name="Rafael Faísca (1180658)" userId="0efe5e96-20dd-4b46-b0b9-41099b6cef3f" providerId="ADAL" clId="{AA09DD4B-CA68-7846-B225-57C342715E4B}" dt="2024-10-26T15:12:18.603" v="7" actId="26606"/>
          <pc:sldLayoutMkLst>
            <pc:docMk/>
            <pc:sldMasterMk cId="4258858030" sldId="2147483713"/>
            <pc:sldLayoutMk cId="666207895" sldId="2147483702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8.603" v="7" actId="26606"/>
          <pc:sldLayoutMkLst>
            <pc:docMk/>
            <pc:sldMasterMk cId="4258858030" sldId="2147483713"/>
            <pc:sldLayoutMk cId="944214689" sldId="2147483703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8.603" v="7" actId="26606"/>
          <pc:sldLayoutMkLst>
            <pc:docMk/>
            <pc:sldMasterMk cId="4258858030" sldId="2147483713"/>
            <pc:sldLayoutMk cId="874570288" sldId="2147483704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8.603" v="7" actId="26606"/>
          <pc:sldLayoutMkLst>
            <pc:docMk/>
            <pc:sldMasterMk cId="4258858030" sldId="2147483713"/>
            <pc:sldLayoutMk cId="3452844642" sldId="2147483705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8.603" v="7" actId="26606"/>
          <pc:sldLayoutMkLst>
            <pc:docMk/>
            <pc:sldMasterMk cId="4258858030" sldId="2147483713"/>
            <pc:sldLayoutMk cId="2826941668" sldId="214748370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8.603" v="7" actId="26606"/>
          <pc:sldLayoutMkLst>
            <pc:docMk/>
            <pc:sldMasterMk cId="4258858030" sldId="2147483713"/>
            <pc:sldLayoutMk cId="1053351880" sldId="214748370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8.603" v="7" actId="26606"/>
          <pc:sldLayoutMkLst>
            <pc:docMk/>
            <pc:sldMasterMk cId="4258858030" sldId="2147483713"/>
            <pc:sldLayoutMk cId="2253340588" sldId="214748370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8.603" v="7" actId="26606"/>
          <pc:sldLayoutMkLst>
            <pc:docMk/>
            <pc:sldMasterMk cId="4258858030" sldId="2147483713"/>
            <pc:sldLayoutMk cId="1533326744" sldId="2147483709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8.603" v="7" actId="26606"/>
          <pc:sldLayoutMkLst>
            <pc:docMk/>
            <pc:sldMasterMk cId="4258858030" sldId="2147483713"/>
            <pc:sldLayoutMk cId="166333177" sldId="2147483710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8.603" v="7" actId="26606"/>
          <pc:sldLayoutMkLst>
            <pc:docMk/>
            <pc:sldMasterMk cId="4258858030" sldId="2147483713"/>
            <pc:sldLayoutMk cId="4220624275" sldId="2147483711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8.603" v="7" actId="26606"/>
          <pc:sldLayoutMkLst>
            <pc:docMk/>
            <pc:sldMasterMk cId="4258858030" sldId="2147483713"/>
            <pc:sldLayoutMk cId="2658238315" sldId="2147483712"/>
          </pc:sldLayoutMkLst>
        </pc:sldLayoutChg>
      </pc:sldMasterChg>
      <pc:sldMasterChg chg="add del addSldLayout delSldLayout">
        <pc:chgData name="Rafael Faísca (1180658)" userId="0efe5e96-20dd-4b46-b0b9-41099b6cef3f" providerId="ADAL" clId="{AA09DD4B-CA68-7846-B225-57C342715E4B}" dt="2024-10-26T15:12:19.257" v="9" actId="26606"/>
        <pc:sldMasterMkLst>
          <pc:docMk/>
          <pc:sldMasterMk cId="1887147966" sldId="2147483726"/>
        </pc:sldMasterMkLst>
        <pc:sldLayoutChg chg="add del">
          <pc:chgData name="Rafael Faísca (1180658)" userId="0efe5e96-20dd-4b46-b0b9-41099b6cef3f" providerId="ADAL" clId="{AA09DD4B-CA68-7846-B225-57C342715E4B}" dt="2024-10-26T15:12:19.257" v="9" actId="26606"/>
          <pc:sldLayoutMkLst>
            <pc:docMk/>
            <pc:sldMasterMk cId="1887147966" sldId="2147483726"/>
            <pc:sldLayoutMk cId="683377398" sldId="2147483715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9.257" v="9" actId="26606"/>
          <pc:sldLayoutMkLst>
            <pc:docMk/>
            <pc:sldMasterMk cId="1887147966" sldId="2147483726"/>
            <pc:sldLayoutMk cId="539015680" sldId="214748371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9.257" v="9" actId="26606"/>
          <pc:sldLayoutMkLst>
            <pc:docMk/>
            <pc:sldMasterMk cId="1887147966" sldId="2147483726"/>
            <pc:sldLayoutMk cId="1517924958" sldId="214748371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9.257" v="9" actId="26606"/>
          <pc:sldLayoutMkLst>
            <pc:docMk/>
            <pc:sldMasterMk cId="1887147966" sldId="2147483726"/>
            <pc:sldLayoutMk cId="2239448723" sldId="214748371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9.257" v="9" actId="26606"/>
          <pc:sldLayoutMkLst>
            <pc:docMk/>
            <pc:sldMasterMk cId="1887147966" sldId="2147483726"/>
            <pc:sldLayoutMk cId="2667582469" sldId="2147483719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9.257" v="9" actId="26606"/>
          <pc:sldLayoutMkLst>
            <pc:docMk/>
            <pc:sldMasterMk cId="1887147966" sldId="2147483726"/>
            <pc:sldLayoutMk cId="1880726232" sldId="2147483720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9.257" v="9" actId="26606"/>
          <pc:sldLayoutMkLst>
            <pc:docMk/>
            <pc:sldMasterMk cId="1887147966" sldId="2147483726"/>
            <pc:sldLayoutMk cId="433770403" sldId="2147483721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9.257" v="9" actId="26606"/>
          <pc:sldLayoutMkLst>
            <pc:docMk/>
            <pc:sldMasterMk cId="1887147966" sldId="2147483726"/>
            <pc:sldLayoutMk cId="2515992145" sldId="2147483722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9.257" v="9" actId="26606"/>
          <pc:sldLayoutMkLst>
            <pc:docMk/>
            <pc:sldMasterMk cId="1887147966" sldId="2147483726"/>
            <pc:sldLayoutMk cId="1882107620" sldId="2147483723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9.257" v="9" actId="26606"/>
          <pc:sldLayoutMkLst>
            <pc:docMk/>
            <pc:sldMasterMk cId="1887147966" sldId="2147483726"/>
            <pc:sldLayoutMk cId="2013745720" sldId="2147483724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19.257" v="9" actId="26606"/>
          <pc:sldLayoutMkLst>
            <pc:docMk/>
            <pc:sldMasterMk cId="1887147966" sldId="2147483726"/>
            <pc:sldLayoutMk cId="4012466863" sldId="2147483725"/>
          </pc:sldLayoutMkLst>
        </pc:sldLayoutChg>
      </pc:sldMasterChg>
      <pc:sldMasterChg chg="add del addSldLayout delSldLayout">
        <pc:chgData name="Rafael Faísca (1180658)" userId="0efe5e96-20dd-4b46-b0b9-41099b6cef3f" providerId="ADAL" clId="{AA09DD4B-CA68-7846-B225-57C342715E4B}" dt="2024-10-26T15:12:20.059" v="11" actId="26606"/>
        <pc:sldMasterMkLst>
          <pc:docMk/>
          <pc:sldMasterMk cId="3234303129" sldId="2147483739"/>
        </pc:sldMasterMkLst>
        <pc:sldLayoutChg chg="add del">
          <pc:chgData name="Rafael Faísca (1180658)" userId="0efe5e96-20dd-4b46-b0b9-41099b6cef3f" providerId="ADAL" clId="{AA09DD4B-CA68-7846-B225-57C342715E4B}" dt="2024-10-26T15:12:20.059" v="11" actId="26606"/>
          <pc:sldLayoutMkLst>
            <pc:docMk/>
            <pc:sldMasterMk cId="3234303129" sldId="2147483739"/>
            <pc:sldLayoutMk cId="3681331869" sldId="214748372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059" v="11" actId="26606"/>
          <pc:sldLayoutMkLst>
            <pc:docMk/>
            <pc:sldMasterMk cId="3234303129" sldId="2147483739"/>
            <pc:sldLayoutMk cId="3251376426" sldId="2147483729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059" v="11" actId="26606"/>
          <pc:sldLayoutMkLst>
            <pc:docMk/>
            <pc:sldMasterMk cId="3234303129" sldId="2147483739"/>
            <pc:sldLayoutMk cId="384913469" sldId="2147483730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059" v="11" actId="26606"/>
          <pc:sldLayoutMkLst>
            <pc:docMk/>
            <pc:sldMasterMk cId="3234303129" sldId="2147483739"/>
            <pc:sldLayoutMk cId="1496553" sldId="2147483731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059" v="11" actId="26606"/>
          <pc:sldLayoutMkLst>
            <pc:docMk/>
            <pc:sldMasterMk cId="3234303129" sldId="2147483739"/>
            <pc:sldLayoutMk cId="2852241739" sldId="2147483732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059" v="11" actId="26606"/>
          <pc:sldLayoutMkLst>
            <pc:docMk/>
            <pc:sldMasterMk cId="3234303129" sldId="2147483739"/>
            <pc:sldLayoutMk cId="3846966445" sldId="2147483733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059" v="11" actId="26606"/>
          <pc:sldLayoutMkLst>
            <pc:docMk/>
            <pc:sldMasterMk cId="3234303129" sldId="2147483739"/>
            <pc:sldLayoutMk cId="2343170605" sldId="2147483734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059" v="11" actId="26606"/>
          <pc:sldLayoutMkLst>
            <pc:docMk/>
            <pc:sldMasterMk cId="3234303129" sldId="2147483739"/>
            <pc:sldLayoutMk cId="717988126" sldId="2147483735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059" v="11" actId="26606"/>
          <pc:sldLayoutMkLst>
            <pc:docMk/>
            <pc:sldMasterMk cId="3234303129" sldId="2147483739"/>
            <pc:sldLayoutMk cId="2041269071" sldId="214748373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059" v="11" actId="26606"/>
          <pc:sldLayoutMkLst>
            <pc:docMk/>
            <pc:sldMasterMk cId="3234303129" sldId="2147483739"/>
            <pc:sldLayoutMk cId="1653096791" sldId="214748373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059" v="11" actId="26606"/>
          <pc:sldLayoutMkLst>
            <pc:docMk/>
            <pc:sldMasterMk cId="3234303129" sldId="2147483739"/>
            <pc:sldLayoutMk cId="2976079402" sldId="2147483738"/>
          </pc:sldLayoutMkLst>
        </pc:sldLayoutChg>
      </pc:sldMasterChg>
      <pc:sldMasterChg chg="add del addSldLayout delSldLayout">
        <pc:chgData name="Rafael Faísca (1180658)" userId="0efe5e96-20dd-4b46-b0b9-41099b6cef3f" providerId="ADAL" clId="{AA09DD4B-CA68-7846-B225-57C342715E4B}" dt="2024-10-26T15:12:20.879" v="13" actId="26606"/>
        <pc:sldMasterMkLst>
          <pc:docMk/>
          <pc:sldMasterMk cId="2082528351" sldId="2147483752"/>
        </pc:sldMasterMkLst>
        <pc:sldLayoutChg chg="add del">
          <pc:chgData name="Rafael Faísca (1180658)" userId="0efe5e96-20dd-4b46-b0b9-41099b6cef3f" providerId="ADAL" clId="{AA09DD4B-CA68-7846-B225-57C342715E4B}" dt="2024-10-26T15:12:20.879" v="13" actId="26606"/>
          <pc:sldLayoutMkLst>
            <pc:docMk/>
            <pc:sldMasterMk cId="2082528351" sldId="2147483752"/>
            <pc:sldLayoutMk cId="3291633402" sldId="2147483741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879" v="13" actId="26606"/>
          <pc:sldLayoutMkLst>
            <pc:docMk/>
            <pc:sldMasterMk cId="2082528351" sldId="2147483752"/>
            <pc:sldLayoutMk cId="1703435605" sldId="2147483742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879" v="13" actId="26606"/>
          <pc:sldLayoutMkLst>
            <pc:docMk/>
            <pc:sldMasterMk cId="2082528351" sldId="2147483752"/>
            <pc:sldLayoutMk cId="1724052246" sldId="2147483743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879" v="13" actId="26606"/>
          <pc:sldLayoutMkLst>
            <pc:docMk/>
            <pc:sldMasterMk cId="2082528351" sldId="2147483752"/>
            <pc:sldLayoutMk cId="2088747390" sldId="2147483744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879" v="13" actId="26606"/>
          <pc:sldLayoutMkLst>
            <pc:docMk/>
            <pc:sldMasterMk cId="2082528351" sldId="2147483752"/>
            <pc:sldLayoutMk cId="610389827" sldId="2147483745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879" v="13" actId="26606"/>
          <pc:sldLayoutMkLst>
            <pc:docMk/>
            <pc:sldMasterMk cId="2082528351" sldId="2147483752"/>
            <pc:sldLayoutMk cId="2826362129" sldId="214748374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879" v="13" actId="26606"/>
          <pc:sldLayoutMkLst>
            <pc:docMk/>
            <pc:sldMasterMk cId="2082528351" sldId="2147483752"/>
            <pc:sldLayoutMk cId="4113780900" sldId="214748374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879" v="13" actId="26606"/>
          <pc:sldLayoutMkLst>
            <pc:docMk/>
            <pc:sldMasterMk cId="2082528351" sldId="2147483752"/>
            <pc:sldLayoutMk cId="1668017324" sldId="214748374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879" v="13" actId="26606"/>
          <pc:sldLayoutMkLst>
            <pc:docMk/>
            <pc:sldMasterMk cId="2082528351" sldId="2147483752"/>
            <pc:sldLayoutMk cId="3004232263" sldId="2147483749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879" v="13" actId="26606"/>
          <pc:sldLayoutMkLst>
            <pc:docMk/>
            <pc:sldMasterMk cId="2082528351" sldId="2147483752"/>
            <pc:sldLayoutMk cId="1449638335" sldId="2147483750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0.879" v="13" actId="26606"/>
          <pc:sldLayoutMkLst>
            <pc:docMk/>
            <pc:sldMasterMk cId="2082528351" sldId="2147483752"/>
            <pc:sldLayoutMk cId="29932838" sldId="2147483751"/>
          </pc:sldLayoutMkLst>
        </pc:sldLayoutChg>
      </pc:sldMasterChg>
      <pc:sldMasterChg chg="add del addSldLayout delSldLayout">
        <pc:chgData name="Rafael Faísca (1180658)" userId="0efe5e96-20dd-4b46-b0b9-41099b6cef3f" providerId="ADAL" clId="{AA09DD4B-CA68-7846-B225-57C342715E4B}" dt="2024-10-26T15:12:21.594" v="15" actId="26606"/>
        <pc:sldMasterMkLst>
          <pc:docMk/>
          <pc:sldMasterMk cId="507673640" sldId="2147483765"/>
        </pc:sldMasterMkLst>
        <pc:sldLayoutChg chg="add del">
          <pc:chgData name="Rafael Faísca (1180658)" userId="0efe5e96-20dd-4b46-b0b9-41099b6cef3f" providerId="ADAL" clId="{AA09DD4B-CA68-7846-B225-57C342715E4B}" dt="2024-10-26T15:12:21.594" v="15" actId="26606"/>
          <pc:sldLayoutMkLst>
            <pc:docMk/>
            <pc:sldMasterMk cId="507673640" sldId="2147483765"/>
            <pc:sldLayoutMk cId="3006890885" sldId="2147483754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594" v="15" actId="26606"/>
          <pc:sldLayoutMkLst>
            <pc:docMk/>
            <pc:sldMasterMk cId="507673640" sldId="2147483765"/>
            <pc:sldLayoutMk cId="3212531336" sldId="2147483755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594" v="15" actId="26606"/>
          <pc:sldLayoutMkLst>
            <pc:docMk/>
            <pc:sldMasterMk cId="507673640" sldId="2147483765"/>
            <pc:sldLayoutMk cId="2980513303" sldId="214748375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594" v="15" actId="26606"/>
          <pc:sldLayoutMkLst>
            <pc:docMk/>
            <pc:sldMasterMk cId="507673640" sldId="2147483765"/>
            <pc:sldLayoutMk cId="454527620" sldId="214748375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594" v="15" actId="26606"/>
          <pc:sldLayoutMkLst>
            <pc:docMk/>
            <pc:sldMasterMk cId="507673640" sldId="2147483765"/>
            <pc:sldLayoutMk cId="4049175220" sldId="214748375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594" v="15" actId="26606"/>
          <pc:sldLayoutMkLst>
            <pc:docMk/>
            <pc:sldMasterMk cId="507673640" sldId="2147483765"/>
            <pc:sldLayoutMk cId="672927485" sldId="2147483759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594" v="15" actId="26606"/>
          <pc:sldLayoutMkLst>
            <pc:docMk/>
            <pc:sldMasterMk cId="507673640" sldId="2147483765"/>
            <pc:sldLayoutMk cId="3946134062" sldId="2147483760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594" v="15" actId="26606"/>
          <pc:sldLayoutMkLst>
            <pc:docMk/>
            <pc:sldMasterMk cId="507673640" sldId="2147483765"/>
            <pc:sldLayoutMk cId="222034779" sldId="2147483761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594" v="15" actId="26606"/>
          <pc:sldLayoutMkLst>
            <pc:docMk/>
            <pc:sldMasterMk cId="507673640" sldId="2147483765"/>
            <pc:sldLayoutMk cId="1678732282" sldId="2147483762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594" v="15" actId="26606"/>
          <pc:sldLayoutMkLst>
            <pc:docMk/>
            <pc:sldMasterMk cId="507673640" sldId="2147483765"/>
            <pc:sldLayoutMk cId="3982097294" sldId="2147483763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2:21.594" v="15" actId="26606"/>
          <pc:sldLayoutMkLst>
            <pc:docMk/>
            <pc:sldMasterMk cId="507673640" sldId="2147483765"/>
            <pc:sldLayoutMk cId="1826484104" sldId="2147483764"/>
          </pc:sldLayoutMkLst>
        </pc:sldLayoutChg>
      </pc:sldMasterChg>
      <pc:sldMasterChg chg="add addSldLayout">
        <pc:chgData name="Rafael Faísca (1180658)" userId="0efe5e96-20dd-4b46-b0b9-41099b6cef3f" providerId="ADAL" clId="{AA09DD4B-CA68-7846-B225-57C342715E4B}" dt="2024-10-26T15:12:21.627" v="16" actId="26606"/>
        <pc:sldMasterMkLst>
          <pc:docMk/>
          <pc:sldMasterMk cId="3228718070" sldId="2147483778"/>
        </pc:sldMasterMkLst>
        <pc:sldLayoutChg chg="add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3228718070" sldId="2147483778"/>
            <pc:sldLayoutMk cId="2991199483" sldId="2147483767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3228718070" sldId="2147483778"/>
            <pc:sldLayoutMk cId="3396255426" sldId="2147483768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3228718070" sldId="2147483778"/>
            <pc:sldLayoutMk cId="302361486" sldId="2147483769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3228718070" sldId="2147483778"/>
            <pc:sldLayoutMk cId="2264000218" sldId="2147483770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3228718070" sldId="2147483778"/>
            <pc:sldLayoutMk cId="2804895448" sldId="2147483771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3228718070" sldId="2147483778"/>
            <pc:sldLayoutMk cId="3709154612" sldId="2147483772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3228718070" sldId="2147483778"/>
            <pc:sldLayoutMk cId="1007267664" sldId="2147483773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3228718070" sldId="2147483778"/>
            <pc:sldLayoutMk cId="3837582395" sldId="2147483774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3228718070" sldId="2147483778"/>
            <pc:sldLayoutMk cId="4024931755" sldId="2147483775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3228718070" sldId="2147483778"/>
            <pc:sldLayoutMk cId="5119413" sldId="2147483776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2:21.627" v="16" actId="26606"/>
          <pc:sldLayoutMkLst>
            <pc:docMk/>
            <pc:sldMasterMk cId="3228718070" sldId="2147483778"/>
            <pc:sldLayoutMk cId="659605375" sldId="2147483777"/>
          </pc:sldLayoutMkLst>
        </pc:sldLayoutChg>
      </pc:sldMasterChg>
      <pc:sldMasterChg chg="del delSldLayout">
        <pc:chgData name="Rafael Faísca (1180658)" userId="0efe5e96-20dd-4b46-b0b9-41099b6cef3f" providerId="ADAL" clId="{AA09DD4B-CA68-7846-B225-57C342715E4B}" dt="2024-10-26T15:16:01.355" v="27" actId="26606"/>
        <pc:sldMasterMkLst>
          <pc:docMk/>
          <pc:sldMasterMk cId="4001727688" sldId="2147483905"/>
        </pc:sldMasterMkLst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1214405722" sldId="2147483906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3057961555" sldId="2147483907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2332425433" sldId="2147483908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701565420" sldId="2147483909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3473646838" sldId="2147483910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1527291637" sldId="2147483911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1330976943" sldId="2147483912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4199305535" sldId="2147483913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3080867145" sldId="2147483914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1457414657" sldId="2147483915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905588988" sldId="2147483916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1597873377" sldId="2147483917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3414486240" sldId="2147483918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3417490515" sldId="2147483919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3619427272" sldId="2147483920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2474143230" sldId="2147483921"/>
          </pc:sldLayoutMkLst>
        </pc:sldLayoutChg>
        <pc:sldLayoutChg chg="del">
          <pc:chgData name="Rafael Faísca (1180658)" userId="0efe5e96-20dd-4b46-b0b9-41099b6cef3f" providerId="ADAL" clId="{AA09DD4B-CA68-7846-B225-57C342715E4B}" dt="2024-10-26T15:16:01.355" v="27" actId="26606"/>
          <pc:sldLayoutMkLst>
            <pc:docMk/>
            <pc:sldMasterMk cId="4001727688" sldId="2147483905"/>
            <pc:sldLayoutMk cId="4098438587" sldId="2147483922"/>
          </pc:sldLayoutMkLst>
        </pc:sldLayoutChg>
      </pc:sldMasterChg>
      <pc:sldMasterChg chg="add del addSldLayout delSldLayout">
        <pc:chgData name="Rafael Faísca (1180658)" userId="0efe5e96-20dd-4b46-b0b9-41099b6cef3f" providerId="ADAL" clId="{AA09DD4B-CA68-7846-B225-57C342715E4B}" dt="2024-10-26T15:16:52.422" v="48" actId="26606"/>
        <pc:sldMasterMkLst>
          <pc:docMk/>
          <pc:sldMasterMk cId="1231188150" sldId="2147484008"/>
        </pc:sldMasterMkLst>
        <pc:sldLayoutChg chg="add del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1231188150" sldId="2147484008"/>
            <pc:sldLayoutMk cId="30751318" sldId="214748399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1231188150" sldId="2147484008"/>
            <pc:sldLayoutMk cId="741541242" sldId="214748399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1231188150" sldId="2147484008"/>
            <pc:sldLayoutMk cId="1343985711" sldId="2147483999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1231188150" sldId="2147484008"/>
            <pc:sldLayoutMk cId="249275780" sldId="2147484000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1231188150" sldId="2147484008"/>
            <pc:sldLayoutMk cId="2582341703" sldId="2147484001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1231188150" sldId="2147484008"/>
            <pc:sldLayoutMk cId="238464451" sldId="2147484002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1231188150" sldId="2147484008"/>
            <pc:sldLayoutMk cId="173825670" sldId="2147484003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1231188150" sldId="2147484008"/>
            <pc:sldLayoutMk cId="2130317478" sldId="2147484004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1231188150" sldId="2147484008"/>
            <pc:sldLayoutMk cId="2893982708" sldId="2147484005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1231188150" sldId="2147484008"/>
            <pc:sldLayoutMk cId="3949161585" sldId="214748400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1231188150" sldId="2147484008"/>
            <pc:sldLayoutMk cId="1373222266" sldId="2147484007"/>
          </pc:sldLayoutMkLst>
        </pc:sldLayoutChg>
      </pc:sldMasterChg>
      <pc:sldMasterChg chg="add addSldLayout">
        <pc:chgData name="Rafael Faísca (1180658)" userId="0efe5e96-20dd-4b46-b0b9-41099b6cef3f" providerId="ADAL" clId="{AA09DD4B-CA68-7846-B225-57C342715E4B}" dt="2024-10-26T15:16:52.422" v="48" actId="26606"/>
        <pc:sldMasterMkLst>
          <pc:docMk/>
          <pc:sldMasterMk cId="916185378" sldId="2147484097"/>
        </pc:sldMasterMkLst>
        <pc:sldLayoutChg chg="add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916185378" sldId="2147484097"/>
            <pc:sldLayoutMk cId="219046941" sldId="2147484086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916185378" sldId="2147484097"/>
            <pc:sldLayoutMk cId="2022238235" sldId="2147484087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916185378" sldId="2147484097"/>
            <pc:sldLayoutMk cId="1393515885" sldId="2147484088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916185378" sldId="2147484097"/>
            <pc:sldLayoutMk cId="1795834784" sldId="2147484089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916185378" sldId="2147484097"/>
            <pc:sldLayoutMk cId="976792786" sldId="2147484090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916185378" sldId="2147484097"/>
            <pc:sldLayoutMk cId="198303801" sldId="2147484091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916185378" sldId="2147484097"/>
            <pc:sldLayoutMk cId="3936098349" sldId="2147484092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916185378" sldId="2147484097"/>
            <pc:sldLayoutMk cId="1909141570" sldId="2147484093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916185378" sldId="2147484097"/>
            <pc:sldLayoutMk cId="715704779" sldId="2147484094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916185378" sldId="2147484097"/>
            <pc:sldLayoutMk cId="3362965109" sldId="2147484095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16:52.422" v="48" actId="26606"/>
          <pc:sldLayoutMkLst>
            <pc:docMk/>
            <pc:sldMasterMk cId="916185378" sldId="2147484097"/>
            <pc:sldLayoutMk cId="2814678783" sldId="2147484096"/>
          </pc:sldLayoutMkLst>
        </pc:sldLayoutChg>
      </pc:sldMasterChg>
      <pc:sldMasterChg chg="add del addSldLayout delSldLayout">
        <pc:chgData name="Rafael Faísca (1180658)" userId="0efe5e96-20dd-4b46-b0b9-41099b6cef3f" providerId="ADAL" clId="{AA09DD4B-CA68-7846-B225-57C342715E4B}" dt="2024-10-26T15:23:27.432" v="115" actId="26606"/>
        <pc:sldMasterMkLst>
          <pc:docMk/>
          <pc:sldMasterMk cId="180175056" sldId="2147484122"/>
        </pc:sldMasterMkLst>
        <pc:sldLayoutChg chg="add del">
          <pc:chgData name="Rafael Faísca (1180658)" userId="0efe5e96-20dd-4b46-b0b9-41099b6cef3f" providerId="ADAL" clId="{AA09DD4B-CA68-7846-B225-57C342715E4B}" dt="2024-10-26T15:23:27.432" v="115" actId="26606"/>
          <pc:sldLayoutMkLst>
            <pc:docMk/>
            <pc:sldMasterMk cId="180175056" sldId="2147484122"/>
            <pc:sldLayoutMk cId="3785226248" sldId="2147484123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432" v="115" actId="26606"/>
          <pc:sldLayoutMkLst>
            <pc:docMk/>
            <pc:sldMasterMk cId="180175056" sldId="2147484122"/>
            <pc:sldLayoutMk cId="4106460208" sldId="2147484124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432" v="115" actId="26606"/>
          <pc:sldLayoutMkLst>
            <pc:docMk/>
            <pc:sldMasterMk cId="180175056" sldId="2147484122"/>
            <pc:sldLayoutMk cId="2982389307" sldId="2147484125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432" v="115" actId="26606"/>
          <pc:sldLayoutMkLst>
            <pc:docMk/>
            <pc:sldMasterMk cId="180175056" sldId="2147484122"/>
            <pc:sldLayoutMk cId="3004463809" sldId="214748412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432" v="115" actId="26606"/>
          <pc:sldLayoutMkLst>
            <pc:docMk/>
            <pc:sldMasterMk cId="180175056" sldId="2147484122"/>
            <pc:sldLayoutMk cId="3490371755" sldId="214748412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432" v="115" actId="26606"/>
          <pc:sldLayoutMkLst>
            <pc:docMk/>
            <pc:sldMasterMk cId="180175056" sldId="2147484122"/>
            <pc:sldLayoutMk cId="3466597935" sldId="214748412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432" v="115" actId="26606"/>
          <pc:sldLayoutMkLst>
            <pc:docMk/>
            <pc:sldMasterMk cId="180175056" sldId="2147484122"/>
            <pc:sldLayoutMk cId="1312887155" sldId="2147484129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432" v="115" actId="26606"/>
          <pc:sldLayoutMkLst>
            <pc:docMk/>
            <pc:sldMasterMk cId="180175056" sldId="2147484122"/>
            <pc:sldLayoutMk cId="567325359" sldId="2147484130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432" v="115" actId="26606"/>
          <pc:sldLayoutMkLst>
            <pc:docMk/>
            <pc:sldMasterMk cId="180175056" sldId="2147484122"/>
            <pc:sldLayoutMk cId="3105426147" sldId="2147484131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432" v="115" actId="26606"/>
          <pc:sldLayoutMkLst>
            <pc:docMk/>
            <pc:sldMasterMk cId="180175056" sldId="2147484122"/>
            <pc:sldLayoutMk cId="3676633305" sldId="2147484132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432" v="115" actId="26606"/>
          <pc:sldLayoutMkLst>
            <pc:docMk/>
            <pc:sldMasterMk cId="180175056" sldId="2147484122"/>
            <pc:sldLayoutMk cId="981464526" sldId="2147484133"/>
          </pc:sldLayoutMkLst>
        </pc:sldLayoutChg>
      </pc:sldMasterChg>
      <pc:sldMasterChg chg="add del replId addSldLayout delSldLayout">
        <pc:chgData name="Rafael Faísca (1180658)" userId="0efe5e96-20dd-4b46-b0b9-41099b6cef3f" providerId="ADAL" clId="{AA09DD4B-CA68-7846-B225-57C342715E4B}" dt="2024-10-26T15:23:10.892" v="110" actId="26606"/>
        <pc:sldMasterMkLst>
          <pc:docMk/>
          <pc:sldMasterMk cId="2188085671" sldId="2147484134"/>
        </pc:sldMasterMkLst>
        <pc:sldLayoutChg chg="add del">
          <pc:chgData name="Rafael Faísca (1180658)" userId="0efe5e96-20dd-4b46-b0b9-41099b6cef3f" providerId="ADAL" clId="{AA09DD4B-CA68-7846-B225-57C342715E4B}" dt="2024-10-26T15:23:10.892" v="110" actId="26606"/>
          <pc:sldLayoutMkLst>
            <pc:docMk/>
            <pc:sldMasterMk cId="2188085671" sldId="2147484134"/>
            <pc:sldLayoutMk cId="778375576" sldId="2147484135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23:10.892" v="110" actId="26606"/>
          <pc:sldLayoutMkLst>
            <pc:docMk/>
            <pc:sldMasterMk cId="2188085671" sldId="2147484134"/>
            <pc:sldLayoutMk cId="2201545119" sldId="2147484136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23:10.892" v="110" actId="26606"/>
          <pc:sldLayoutMkLst>
            <pc:docMk/>
            <pc:sldMasterMk cId="2188085671" sldId="2147484134"/>
            <pc:sldLayoutMk cId="1547419904" sldId="2147484137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23:10.892" v="110" actId="26606"/>
          <pc:sldLayoutMkLst>
            <pc:docMk/>
            <pc:sldMasterMk cId="2188085671" sldId="2147484134"/>
            <pc:sldLayoutMk cId="839779381" sldId="2147484138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23:10.892" v="110" actId="26606"/>
          <pc:sldLayoutMkLst>
            <pc:docMk/>
            <pc:sldMasterMk cId="2188085671" sldId="2147484134"/>
            <pc:sldLayoutMk cId="4033590851" sldId="2147484139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23:10.892" v="110" actId="26606"/>
          <pc:sldLayoutMkLst>
            <pc:docMk/>
            <pc:sldMasterMk cId="2188085671" sldId="2147484134"/>
            <pc:sldLayoutMk cId="3386212949" sldId="2147484140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23:10.892" v="110" actId="26606"/>
          <pc:sldLayoutMkLst>
            <pc:docMk/>
            <pc:sldMasterMk cId="2188085671" sldId="2147484134"/>
            <pc:sldLayoutMk cId="1332632282" sldId="2147484141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23:10.892" v="110" actId="26606"/>
          <pc:sldLayoutMkLst>
            <pc:docMk/>
            <pc:sldMasterMk cId="2188085671" sldId="2147484134"/>
            <pc:sldLayoutMk cId="183603940" sldId="2147484142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23:10.892" v="110" actId="26606"/>
          <pc:sldLayoutMkLst>
            <pc:docMk/>
            <pc:sldMasterMk cId="2188085671" sldId="2147484134"/>
            <pc:sldLayoutMk cId="111627898" sldId="2147484143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23:10.892" v="110" actId="26606"/>
          <pc:sldLayoutMkLst>
            <pc:docMk/>
            <pc:sldMasterMk cId="2188085671" sldId="2147484134"/>
            <pc:sldLayoutMk cId="693572201" sldId="2147484144"/>
          </pc:sldLayoutMkLst>
        </pc:sldLayoutChg>
        <pc:sldLayoutChg chg="add del replId">
          <pc:chgData name="Rafael Faísca (1180658)" userId="0efe5e96-20dd-4b46-b0b9-41099b6cef3f" providerId="ADAL" clId="{AA09DD4B-CA68-7846-B225-57C342715E4B}" dt="2024-10-26T15:23:10.892" v="110" actId="26606"/>
          <pc:sldLayoutMkLst>
            <pc:docMk/>
            <pc:sldMasterMk cId="2188085671" sldId="2147484134"/>
            <pc:sldLayoutMk cId="4225358617" sldId="2147484145"/>
          </pc:sldLayoutMkLst>
        </pc:sldLayoutChg>
      </pc:sldMasterChg>
      <pc:sldMasterChg chg="add del addSldLayout delSldLayout">
        <pc:chgData name="Rafael Faísca (1180658)" userId="0efe5e96-20dd-4b46-b0b9-41099b6cef3f" providerId="ADAL" clId="{AA09DD4B-CA68-7846-B225-57C342715E4B}" dt="2024-10-26T15:24:07.910" v="144" actId="26606"/>
        <pc:sldMasterMkLst>
          <pc:docMk/>
          <pc:sldMasterMk cId="2954387040" sldId="2147484147"/>
        </pc:sldMasterMkLst>
        <pc:sldLayoutChg chg="add del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954387040" sldId="2147484147"/>
            <pc:sldLayoutMk cId="184071244" sldId="214748413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954387040" sldId="2147484147"/>
            <pc:sldLayoutMk cId="3152263475" sldId="214748413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954387040" sldId="2147484147"/>
            <pc:sldLayoutMk cId="918275218" sldId="214748413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954387040" sldId="2147484147"/>
            <pc:sldLayoutMk cId="2484623402" sldId="2147484139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954387040" sldId="2147484147"/>
            <pc:sldLayoutMk cId="3385105229" sldId="2147484140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954387040" sldId="2147484147"/>
            <pc:sldLayoutMk cId="2302749193" sldId="2147484141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954387040" sldId="2147484147"/>
            <pc:sldLayoutMk cId="745941486" sldId="2147484142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954387040" sldId="2147484147"/>
            <pc:sldLayoutMk cId="1944265774" sldId="2147484143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954387040" sldId="2147484147"/>
            <pc:sldLayoutMk cId="3197580434" sldId="2147484144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954387040" sldId="2147484147"/>
            <pc:sldLayoutMk cId="2889933830" sldId="2147484145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954387040" sldId="2147484147"/>
            <pc:sldLayoutMk cId="2071448676" sldId="2147484146"/>
          </pc:sldLayoutMkLst>
        </pc:sldLayoutChg>
      </pc:sldMasterChg>
      <pc:sldMasterChg chg="add del addSldLayout delSldLayout">
        <pc:chgData name="Rafael Faísca (1180658)" userId="0efe5e96-20dd-4b46-b0b9-41099b6cef3f" providerId="ADAL" clId="{AA09DD4B-CA68-7846-B225-57C342715E4B}" dt="2024-10-26T15:23:27.380" v="114" actId="26606"/>
        <pc:sldMasterMkLst>
          <pc:docMk/>
          <pc:sldMasterMk cId="3986689615" sldId="2147484173"/>
        </pc:sldMasterMkLst>
        <pc:sldLayoutChg chg="add del">
          <pc:chgData name="Rafael Faísca (1180658)" userId="0efe5e96-20dd-4b46-b0b9-41099b6cef3f" providerId="ADAL" clId="{AA09DD4B-CA68-7846-B225-57C342715E4B}" dt="2024-10-26T15:23:27.380" v="114" actId="26606"/>
          <pc:sldLayoutMkLst>
            <pc:docMk/>
            <pc:sldMasterMk cId="3986689615" sldId="2147484173"/>
            <pc:sldLayoutMk cId="4138544391" sldId="2147484162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380" v="114" actId="26606"/>
          <pc:sldLayoutMkLst>
            <pc:docMk/>
            <pc:sldMasterMk cId="3986689615" sldId="2147484173"/>
            <pc:sldLayoutMk cId="1552306873" sldId="2147484163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380" v="114" actId="26606"/>
          <pc:sldLayoutMkLst>
            <pc:docMk/>
            <pc:sldMasterMk cId="3986689615" sldId="2147484173"/>
            <pc:sldLayoutMk cId="2012285115" sldId="2147484164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380" v="114" actId="26606"/>
          <pc:sldLayoutMkLst>
            <pc:docMk/>
            <pc:sldMasterMk cId="3986689615" sldId="2147484173"/>
            <pc:sldLayoutMk cId="150796990" sldId="2147484165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380" v="114" actId="26606"/>
          <pc:sldLayoutMkLst>
            <pc:docMk/>
            <pc:sldMasterMk cId="3986689615" sldId="2147484173"/>
            <pc:sldLayoutMk cId="3847691062" sldId="2147484166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380" v="114" actId="26606"/>
          <pc:sldLayoutMkLst>
            <pc:docMk/>
            <pc:sldMasterMk cId="3986689615" sldId="2147484173"/>
            <pc:sldLayoutMk cId="837649662" sldId="2147484167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380" v="114" actId="26606"/>
          <pc:sldLayoutMkLst>
            <pc:docMk/>
            <pc:sldMasterMk cId="3986689615" sldId="2147484173"/>
            <pc:sldLayoutMk cId="762163127" sldId="2147484168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380" v="114" actId="26606"/>
          <pc:sldLayoutMkLst>
            <pc:docMk/>
            <pc:sldMasterMk cId="3986689615" sldId="2147484173"/>
            <pc:sldLayoutMk cId="3608370874" sldId="2147484169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380" v="114" actId="26606"/>
          <pc:sldLayoutMkLst>
            <pc:docMk/>
            <pc:sldMasterMk cId="3986689615" sldId="2147484173"/>
            <pc:sldLayoutMk cId="4218147760" sldId="2147484170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380" v="114" actId="26606"/>
          <pc:sldLayoutMkLst>
            <pc:docMk/>
            <pc:sldMasterMk cId="3986689615" sldId="2147484173"/>
            <pc:sldLayoutMk cId="1493382523" sldId="2147484171"/>
          </pc:sldLayoutMkLst>
        </pc:sldLayoutChg>
        <pc:sldLayoutChg chg="add del">
          <pc:chgData name="Rafael Faísca (1180658)" userId="0efe5e96-20dd-4b46-b0b9-41099b6cef3f" providerId="ADAL" clId="{AA09DD4B-CA68-7846-B225-57C342715E4B}" dt="2024-10-26T15:23:27.380" v="114" actId="26606"/>
          <pc:sldLayoutMkLst>
            <pc:docMk/>
            <pc:sldMasterMk cId="3986689615" sldId="2147484173"/>
            <pc:sldLayoutMk cId="4164206294" sldId="2147484172"/>
          </pc:sldLayoutMkLst>
        </pc:sldLayoutChg>
      </pc:sldMasterChg>
      <pc:sldMasterChg chg="add addSldLayout">
        <pc:chgData name="Rafael Faísca (1180658)" userId="0efe5e96-20dd-4b46-b0b9-41099b6cef3f" providerId="ADAL" clId="{AA09DD4B-CA68-7846-B225-57C342715E4B}" dt="2024-10-26T15:24:07.910" v="144" actId="26606"/>
        <pc:sldMasterMkLst>
          <pc:docMk/>
          <pc:sldMasterMk cId="2495442159" sldId="2147484197"/>
        </pc:sldMasterMkLst>
        <pc:sldLayoutChg chg="add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495442159" sldId="2147484197"/>
            <pc:sldLayoutMk cId="960286131" sldId="2147484186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495442159" sldId="2147484197"/>
            <pc:sldLayoutMk cId="4227139183" sldId="2147484187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495442159" sldId="2147484197"/>
            <pc:sldLayoutMk cId="4003930504" sldId="2147484188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495442159" sldId="2147484197"/>
            <pc:sldLayoutMk cId="2075265377" sldId="2147484189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495442159" sldId="2147484197"/>
            <pc:sldLayoutMk cId="2533535807" sldId="2147484190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495442159" sldId="2147484197"/>
            <pc:sldLayoutMk cId="3594157439" sldId="2147484191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495442159" sldId="2147484197"/>
            <pc:sldLayoutMk cId="151927175" sldId="2147484192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495442159" sldId="2147484197"/>
            <pc:sldLayoutMk cId="3555427097" sldId="2147484193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495442159" sldId="2147484197"/>
            <pc:sldLayoutMk cId="3488357771" sldId="2147484194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495442159" sldId="2147484197"/>
            <pc:sldLayoutMk cId="2661268442" sldId="2147484195"/>
          </pc:sldLayoutMkLst>
        </pc:sldLayoutChg>
        <pc:sldLayoutChg chg="add">
          <pc:chgData name="Rafael Faísca (1180658)" userId="0efe5e96-20dd-4b46-b0b9-41099b6cef3f" providerId="ADAL" clId="{AA09DD4B-CA68-7846-B225-57C342715E4B}" dt="2024-10-26T15:24:07.910" v="144" actId="26606"/>
          <pc:sldLayoutMkLst>
            <pc:docMk/>
            <pc:sldMasterMk cId="2495442159" sldId="2147484197"/>
            <pc:sldLayoutMk cId="2833276333" sldId="2147484196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4543A-7122-484D-B3B3-19E38276DBF4}" type="doc">
      <dgm:prSet loTypeId="urn:microsoft.com/office/officeart/2005/8/layout/vList5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D2641B2-AD5C-4EF2-A81D-BB9F94E9B619}">
      <dgm:prSet/>
      <dgm:spPr/>
      <dgm:t>
        <a:bodyPr/>
        <a:lstStyle/>
        <a:p>
          <a:r>
            <a:rPr lang="pt-PT" err="1"/>
            <a:t>Why</a:t>
          </a:r>
          <a:r>
            <a:rPr lang="pt-PT"/>
            <a:t>?</a:t>
          </a:r>
          <a:endParaRPr lang="en-US"/>
        </a:p>
      </dgm:t>
    </dgm:pt>
    <dgm:pt modelId="{7A8A4DE4-8118-4C3A-9B1C-31BE70914635}" type="parTrans" cxnId="{B6DF04CD-5CB7-4FAB-BF4C-E49E0A7F5BE9}">
      <dgm:prSet/>
      <dgm:spPr/>
      <dgm:t>
        <a:bodyPr/>
        <a:lstStyle/>
        <a:p>
          <a:endParaRPr lang="en-US"/>
        </a:p>
      </dgm:t>
    </dgm:pt>
    <dgm:pt modelId="{4F08ECF3-6517-4C00-A8D2-9679055EA198}" type="sibTrans" cxnId="{B6DF04CD-5CB7-4FAB-BF4C-E49E0A7F5BE9}">
      <dgm:prSet/>
      <dgm:spPr/>
      <dgm:t>
        <a:bodyPr/>
        <a:lstStyle/>
        <a:p>
          <a:endParaRPr lang="en-US"/>
        </a:p>
      </dgm:t>
    </dgm:pt>
    <dgm:pt modelId="{5A8CFB8B-A5BA-411D-8542-03C3F10283DD}">
      <dgm:prSet/>
      <dgm:spPr/>
      <dgm:t>
        <a:bodyPr/>
        <a:lstStyle/>
        <a:p>
          <a:r>
            <a:rPr lang="pt-PT"/>
            <a:t>What?</a:t>
          </a:r>
          <a:endParaRPr lang="en-US"/>
        </a:p>
      </dgm:t>
    </dgm:pt>
    <dgm:pt modelId="{2F2814AF-19BF-4893-B9CA-CFA3D12BF9A7}" type="parTrans" cxnId="{BC2C1314-0882-4793-9AF4-0F0FAB380AED}">
      <dgm:prSet/>
      <dgm:spPr/>
      <dgm:t>
        <a:bodyPr/>
        <a:lstStyle/>
        <a:p>
          <a:endParaRPr lang="en-US"/>
        </a:p>
      </dgm:t>
    </dgm:pt>
    <dgm:pt modelId="{D9359273-03F0-4450-9171-624561B27781}" type="sibTrans" cxnId="{BC2C1314-0882-4793-9AF4-0F0FAB380AED}">
      <dgm:prSet/>
      <dgm:spPr/>
      <dgm:t>
        <a:bodyPr/>
        <a:lstStyle/>
        <a:p>
          <a:endParaRPr lang="en-US"/>
        </a:p>
      </dgm:t>
    </dgm:pt>
    <dgm:pt modelId="{5F2D9C88-B047-43B7-B20E-93CDEB220D2A}">
      <dgm:prSet/>
      <dgm:spPr/>
      <dgm:t>
        <a:bodyPr/>
        <a:lstStyle/>
        <a:p>
          <a:pPr>
            <a:buNone/>
          </a:pPr>
          <a:r>
            <a:rPr lang="pt-PT"/>
            <a:t>	</a:t>
          </a:r>
          <a:r>
            <a:rPr lang="pt-PT" err="1"/>
            <a:t>The</a:t>
          </a:r>
          <a:r>
            <a:rPr lang="pt-PT"/>
            <a:t> app </a:t>
          </a:r>
          <a:r>
            <a:rPr lang="pt-PT" err="1"/>
            <a:t>allows</a:t>
          </a:r>
          <a:r>
            <a:rPr lang="pt-PT"/>
            <a:t> </a:t>
          </a:r>
          <a:r>
            <a:rPr lang="pt-PT" err="1"/>
            <a:t>users</a:t>
          </a:r>
          <a:r>
            <a:rPr lang="pt-PT"/>
            <a:t> to </a:t>
          </a:r>
          <a:r>
            <a:rPr lang="pt-PT" err="1"/>
            <a:t>search</a:t>
          </a:r>
          <a:r>
            <a:rPr lang="pt-PT"/>
            <a:t> for </a:t>
          </a:r>
          <a:r>
            <a:rPr lang="pt-PT" err="1"/>
            <a:t>and</a:t>
          </a:r>
          <a:r>
            <a:rPr lang="pt-PT"/>
            <a:t> </a:t>
          </a:r>
          <a:r>
            <a:rPr lang="pt-PT" err="1"/>
            <a:t>mark</a:t>
          </a:r>
          <a:r>
            <a:rPr lang="pt-PT"/>
            <a:t> zones </a:t>
          </a:r>
          <a:r>
            <a:rPr lang="pt-PT" err="1"/>
            <a:t>where</a:t>
          </a:r>
          <a:r>
            <a:rPr lang="pt-PT"/>
            <a:t> free Wi-Fi </a:t>
          </a:r>
          <a:r>
            <a:rPr lang="pt-PT" err="1"/>
            <a:t>is</a:t>
          </a:r>
          <a:r>
            <a:rPr lang="pt-PT"/>
            <a:t> </a:t>
          </a:r>
          <a:r>
            <a:rPr lang="pt-PT" err="1"/>
            <a:t>available</a:t>
          </a:r>
          <a:r>
            <a:rPr lang="pt-PT"/>
            <a:t>. </a:t>
          </a:r>
          <a:r>
            <a:rPr lang="pt-PT" err="1"/>
            <a:t>While</a:t>
          </a:r>
          <a:r>
            <a:rPr lang="pt-PT"/>
            <a:t> </a:t>
          </a:r>
          <a:r>
            <a:rPr lang="pt-PT" err="1"/>
            <a:t>using</a:t>
          </a:r>
          <a:r>
            <a:rPr lang="pt-PT"/>
            <a:t> </a:t>
          </a:r>
          <a:r>
            <a:rPr lang="pt-PT" err="1"/>
            <a:t>the</a:t>
          </a:r>
          <a:r>
            <a:rPr lang="pt-PT"/>
            <a:t> app, </a:t>
          </a:r>
          <a:r>
            <a:rPr lang="pt-PT" err="1"/>
            <a:t>you</a:t>
          </a:r>
          <a:r>
            <a:rPr lang="pt-PT"/>
            <a:t> can </a:t>
          </a:r>
          <a:r>
            <a:rPr lang="pt-PT" err="1"/>
            <a:t>confirm</a:t>
          </a:r>
          <a:r>
            <a:rPr lang="pt-PT"/>
            <a:t> </a:t>
          </a:r>
          <a:r>
            <a:rPr lang="pt-PT" err="1"/>
            <a:t>the</a:t>
          </a:r>
          <a:r>
            <a:rPr lang="pt-PT"/>
            <a:t> </a:t>
          </a:r>
          <a:r>
            <a:rPr lang="pt-PT" err="1"/>
            <a:t>availability</a:t>
          </a:r>
          <a:r>
            <a:rPr lang="pt-PT"/>
            <a:t> </a:t>
          </a:r>
          <a:r>
            <a:rPr lang="pt-PT" err="1"/>
            <a:t>of</a:t>
          </a:r>
          <a:r>
            <a:rPr lang="pt-PT"/>
            <a:t> Wi-Fi </a:t>
          </a:r>
          <a:r>
            <a:rPr lang="pt-PT" err="1"/>
            <a:t>at</a:t>
          </a:r>
          <a:r>
            <a:rPr lang="pt-PT"/>
            <a:t> </a:t>
          </a:r>
          <a:r>
            <a:rPr lang="pt-PT" err="1"/>
            <a:t>specific</a:t>
          </a:r>
          <a:r>
            <a:rPr lang="pt-PT"/>
            <a:t> </a:t>
          </a:r>
          <a:r>
            <a:rPr lang="pt-PT" err="1"/>
            <a:t>locations</a:t>
          </a:r>
          <a:r>
            <a:rPr lang="pt-PT"/>
            <a:t>. </a:t>
          </a:r>
          <a:r>
            <a:rPr lang="pt-PT" err="1"/>
            <a:t>It’s</a:t>
          </a:r>
          <a:r>
            <a:rPr lang="pt-PT"/>
            <a:t> a </a:t>
          </a:r>
          <a:r>
            <a:rPr lang="pt-PT" err="1"/>
            <a:t>community-driven</a:t>
          </a:r>
          <a:r>
            <a:rPr lang="pt-PT"/>
            <a:t> </a:t>
          </a:r>
          <a:r>
            <a:rPr lang="pt-PT" err="1"/>
            <a:t>initiative</a:t>
          </a:r>
          <a:r>
            <a:rPr lang="pt-PT"/>
            <a:t> to </a:t>
          </a:r>
          <a:r>
            <a:rPr lang="pt-PT" err="1"/>
            <a:t>map</a:t>
          </a:r>
          <a:r>
            <a:rPr lang="pt-PT"/>
            <a:t> </a:t>
          </a:r>
          <a:r>
            <a:rPr lang="pt-PT" err="1"/>
            <a:t>and</a:t>
          </a:r>
          <a:r>
            <a:rPr lang="pt-PT"/>
            <a:t> share </a:t>
          </a:r>
          <a:r>
            <a:rPr lang="pt-PT" err="1"/>
            <a:t>the</a:t>
          </a:r>
          <a:r>
            <a:rPr lang="pt-PT"/>
            <a:t> </a:t>
          </a:r>
          <a:r>
            <a:rPr lang="pt-PT" err="1"/>
            <a:t>best</a:t>
          </a:r>
          <a:r>
            <a:rPr lang="pt-PT"/>
            <a:t> Wi-Fi spots </a:t>
          </a:r>
          <a:r>
            <a:rPr lang="pt-PT" err="1"/>
            <a:t>across</a:t>
          </a:r>
          <a:r>
            <a:rPr lang="pt-PT"/>
            <a:t> </a:t>
          </a:r>
          <a:r>
            <a:rPr lang="pt-PT" err="1"/>
            <a:t>the</a:t>
          </a:r>
          <a:r>
            <a:rPr lang="pt-PT"/>
            <a:t> </a:t>
          </a:r>
          <a:r>
            <a:rPr lang="pt-PT" err="1"/>
            <a:t>city</a:t>
          </a:r>
          <a:r>
            <a:rPr lang="pt-PT"/>
            <a:t>.</a:t>
          </a:r>
          <a:endParaRPr lang="en-US"/>
        </a:p>
      </dgm:t>
    </dgm:pt>
    <dgm:pt modelId="{48C29C67-D1B6-48D1-B53D-9865C6FC657D}" type="parTrans" cxnId="{28F3FDE7-D592-4AAF-A852-9C86BDDF7BE6}">
      <dgm:prSet/>
      <dgm:spPr/>
      <dgm:t>
        <a:bodyPr/>
        <a:lstStyle/>
        <a:p>
          <a:endParaRPr lang="en-US"/>
        </a:p>
      </dgm:t>
    </dgm:pt>
    <dgm:pt modelId="{6E2A48E1-2D99-4EB4-84E2-31A2E86D6EA7}" type="sibTrans" cxnId="{28F3FDE7-D592-4AAF-A852-9C86BDDF7BE6}">
      <dgm:prSet/>
      <dgm:spPr/>
      <dgm:t>
        <a:bodyPr/>
        <a:lstStyle/>
        <a:p>
          <a:endParaRPr lang="en-US"/>
        </a:p>
      </dgm:t>
    </dgm:pt>
    <dgm:pt modelId="{7C4DD773-913D-42C7-8709-4868DBF97845}">
      <dgm:prSet/>
      <dgm:spPr/>
      <dgm:t>
        <a:bodyPr/>
        <a:lstStyle/>
        <a:p>
          <a:r>
            <a:rPr lang="pt-PT"/>
            <a:t>How?</a:t>
          </a:r>
          <a:endParaRPr lang="en-US"/>
        </a:p>
      </dgm:t>
    </dgm:pt>
    <dgm:pt modelId="{3C99C752-9B3A-442A-B382-346DFC26A085}" type="parTrans" cxnId="{891740ED-F98E-423B-85F5-585368C400C9}">
      <dgm:prSet/>
      <dgm:spPr/>
      <dgm:t>
        <a:bodyPr/>
        <a:lstStyle/>
        <a:p>
          <a:endParaRPr lang="en-US"/>
        </a:p>
      </dgm:t>
    </dgm:pt>
    <dgm:pt modelId="{F9C733CB-9FC5-41CA-8B3D-5D8EB97D1719}" type="sibTrans" cxnId="{891740ED-F98E-423B-85F5-585368C400C9}">
      <dgm:prSet/>
      <dgm:spPr/>
      <dgm:t>
        <a:bodyPr/>
        <a:lstStyle/>
        <a:p>
          <a:endParaRPr lang="en-US"/>
        </a:p>
      </dgm:t>
    </dgm:pt>
    <dgm:pt modelId="{139F8623-C6D4-4C70-A275-B31FA602BB6B}">
      <dgm:prSet/>
      <dgm:spPr/>
      <dgm:t>
        <a:bodyPr/>
        <a:lstStyle/>
        <a:p>
          <a:r>
            <a:rPr lang="pt-PT"/>
            <a:t>User-driven Mapping</a:t>
          </a:r>
          <a:endParaRPr lang="en-US"/>
        </a:p>
      </dgm:t>
    </dgm:pt>
    <dgm:pt modelId="{9EA23AE6-D15C-430E-9A04-7E61D7958A95}" type="parTrans" cxnId="{2319A6FE-192D-4804-AB0B-A3B717D16E98}">
      <dgm:prSet/>
      <dgm:spPr/>
      <dgm:t>
        <a:bodyPr/>
        <a:lstStyle/>
        <a:p>
          <a:endParaRPr lang="en-US"/>
        </a:p>
      </dgm:t>
    </dgm:pt>
    <dgm:pt modelId="{EDDF2E08-3DCA-46F1-B8B6-E773985055D0}" type="sibTrans" cxnId="{2319A6FE-192D-4804-AB0B-A3B717D16E98}">
      <dgm:prSet/>
      <dgm:spPr/>
      <dgm:t>
        <a:bodyPr/>
        <a:lstStyle/>
        <a:p>
          <a:endParaRPr lang="en-US"/>
        </a:p>
      </dgm:t>
    </dgm:pt>
    <dgm:pt modelId="{648CAEAF-7ED8-4A71-AB27-358FA8858394}">
      <dgm:prSet/>
      <dgm:spPr/>
      <dgm:t>
        <a:bodyPr/>
        <a:lstStyle/>
        <a:p>
          <a:r>
            <a:rPr lang="pt-PT"/>
            <a:t>Confirmation and Rewards</a:t>
          </a:r>
          <a:endParaRPr lang="en-US"/>
        </a:p>
      </dgm:t>
    </dgm:pt>
    <dgm:pt modelId="{4F934384-8554-49DE-8FE5-AEBDF7B28CF0}" type="parTrans" cxnId="{1E0EE642-F701-4E46-B653-680BED9925CB}">
      <dgm:prSet/>
      <dgm:spPr/>
      <dgm:t>
        <a:bodyPr/>
        <a:lstStyle/>
        <a:p>
          <a:endParaRPr lang="en-US"/>
        </a:p>
      </dgm:t>
    </dgm:pt>
    <dgm:pt modelId="{F349271A-17F4-4C02-8EF7-7D909C55739A}" type="sibTrans" cxnId="{1E0EE642-F701-4E46-B653-680BED9925CB}">
      <dgm:prSet/>
      <dgm:spPr/>
      <dgm:t>
        <a:bodyPr/>
        <a:lstStyle/>
        <a:p>
          <a:endParaRPr lang="en-US"/>
        </a:p>
      </dgm:t>
    </dgm:pt>
    <dgm:pt modelId="{B8DF81EC-FA96-411A-8D16-FF111F3A82DD}">
      <dgm:prSet/>
      <dgm:spPr/>
      <dgm:t>
        <a:bodyPr/>
        <a:lstStyle/>
        <a:p>
          <a:r>
            <a:rPr lang="pt-PT"/>
            <a:t>Point System</a:t>
          </a:r>
          <a:endParaRPr lang="en-US"/>
        </a:p>
      </dgm:t>
    </dgm:pt>
    <dgm:pt modelId="{2DDC304A-5583-4BD8-AB4E-9D8A8A2BF5BE}" type="parTrans" cxnId="{345BE8E6-916D-4702-A736-5A6C1199D24B}">
      <dgm:prSet/>
      <dgm:spPr/>
      <dgm:t>
        <a:bodyPr/>
        <a:lstStyle/>
        <a:p>
          <a:endParaRPr lang="en-US"/>
        </a:p>
      </dgm:t>
    </dgm:pt>
    <dgm:pt modelId="{C103AA34-82D9-4946-A1A3-E73D9D90A129}" type="sibTrans" cxnId="{345BE8E6-916D-4702-A736-5A6C1199D24B}">
      <dgm:prSet/>
      <dgm:spPr/>
      <dgm:t>
        <a:bodyPr/>
        <a:lstStyle/>
        <a:p>
          <a:endParaRPr lang="en-US"/>
        </a:p>
      </dgm:t>
    </dgm:pt>
    <dgm:pt modelId="{57515138-CA7C-4947-A739-3BDEB8FF8EB5}">
      <dgm:prSet/>
      <dgm:spPr/>
      <dgm:t>
        <a:bodyPr/>
        <a:lstStyle/>
        <a:p>
          <a:r>
            <a:rPr lang="pt-PT"/>
            <a:t>Interactive Map</a:t>
          </a:r>
          <a:endParaRPr lang="en-US"/>
        </a:p>
      </dgm:t>
    </dgm:pt>
    <dgm:pt modelId="{ED4F42E3-00B6-4A22-8293-2501F6B62511}" type="parTrans" cxnId="{6E7BD017-F54E-4C5A-95E4-9B5BF8A92206}">
      <dgm:prSet/>
      <dgm:spPr/>
      <dgm:t>
        <a:bodyPr/>
        <a:lstStyle/>
        <a:p>
          <a:endParaRPr lang="en-US"/>
        </a:p>
      </dgm:t>
    </dgm:pt>
    <dgm:pt modelId="{CECA02E7-007A-4056-9E24-515FB547DE3F}" type="sibTrans" cxnId="{6E7BD017-F54E-4C5A-95E4-9B5BF8A92206}">
      <dgm:prSet/>
      <dgm:spPr/>
      <dgm:t>
        <a:bodyPr/>
        <a:lstStyle/>
        <a:p>
          <a:endParaRPr lang="en-US"/>
        </a:p>
      </dgm:t>
    </dgm:pt>
    <dgm:pt modelId="{E4FD6A57-4449-4398-9B26-81F098CBEF78}">
      <dgm:prSet/>
      <dgm:spPr/>
      <dgm:t>
        <a:bodyPr/>
        <a:lstStyle/>
        <a:p>
          <a:r>
            <a:rPr lang="pt-PT"/>
            <a:t>Search Filters</a:t>
          </a:r>
          <a:endParaRPr lang="en-US"/>
        </a:p>
      </dgm:t>
    </dgm:pt>
    <dgm:pt modelId="{5631F904-06AB-41BE-BB80-EC345B474F16}" type="parTrans" cxnId="{B1F4B6AF-62A2-482C-A0CE-C68D037F7230}">
      <dgm:prSet/>
      <dgm:spPr/>
      <dgm:t>
        <a:bodyPr/>
        <a:lstStyle/>
        <a:p>
          <a:endParaRPr lang="en-US"/>
        </a:p>
      </dgm:t>
    </dgm:pt>
    <dgm:pt modelId="{3A286E77-F943-435C-BE8B-5BF8ECFFCE66}" type="sibTrans" cxnId="{B1F4B6AF-62A2-482C-A0CE-C68D037F7230}">
      <dgm:prSet/>
      <dgm:spPr/>
      <dgm:t>
        <a:bodyPr/>
        <a:lstStyle/>
        <a:p>
          <a:endParaRPr lang="en-US"/>
        </a:p>
      </dgm:t>
    </dgm:pt>
    <dgm:pt modelId="{D9755D2F-1901-A441-99AA-43EF0AB93E18}">
      <dgm:prSet/>
      <dgm:spPr/>
      <dgm:t>
        <a:bodyPr/>
        <a:lstStyle/>
        <a:p>
          <a:pPr>
            <a:buNone/>
          </a:pPr>
          <a:r>
            <a:rPr lang="pt-PT"/>
            <a:t>	Tired of working or studying from home? Why not use the NetQuest Application in order to locate free Wi-Fi spots in your city. Wheter you want a change of scenary or just want to work in café, it will help you find the perfect spot.</a:t>
          </a:r>
          <a:endParaRPr lang="en-US"/>
        </a:p>
      </dgm:t>
    </dgm:pt>
    <dgm:pt modelId="{9660C9F1-2F89-6343-BD96-C6423BD57190}" type="sibTrans" cxnId="{608FD164-2A67-934D-8661-A548D80A1124}">
      <dgm:prSet/>
      <dgm:spPr/>
      <dgm:t>
        <a:bodyPr/>
        <a:lstStyle/>
        <a:p>
          <a:endParaRPr lang="pt-PT"/>
        </a:p>
      </dgm:t>
    </dgm:pt>
    <dgm:pt modelId="{1002EFF6-9D6A-F847-B3B7-9E321842C4CF}" type="parTrans" cxnId="{608FD164-2A67-934D-8661-A548D80A1124}">
      <dgm:prSet/>
      <dgm:spPr/>
      <dgm:t>
        <a:bodyPr/>
        <a:lstStyle/>
        <a:p>
          <a:endParaRPr lang="pt-PT"/>
        </a:p>
      </dgm:t>
    </dgm:pt>
    <dgm:pt modelId="{DE66321E-D611-4AC9-89DC-44A4955DAF2C}">
      <dgm:prSet phldr="0"/>
      <dgm:spPr/>
      <dgm:t>
        <a:bodyPr/>
        <a:lstStyle/>
        <a:p>
          <a:pPr rtl="0"/>
          <a:r>
            <a:rPr lang="pt-PT">
              <a:latin typeface="Gill Sans MT" panose="020B0502020104020203"/>
            </a:rPr>
            <a:t>AI Suggestions</a:t>
          </a:r>
        </a:p>
      </dgm:t>
    </dgm:pt>
    <dgm:pt modelId="{BB2C5451-AFDE-46BF-A587-4C4AD46453EE}" type="parTrans" cxnId="{3C7C5CB5-44E1-44B1-AE43-8D3C4B2C8187}">
      <dgm:prSet/>
      <dgm:spPr/>
      <dgm:t>
        <a:bodyPr/>
        <a:lstStyle/>
        <a:p>
          <a:endParaRPr lang="en-GB"/>
        </a:p>
      </dgm:t>
    </dgm:pt>
    <dgm:pt modelId="{F92D5E99-19C4-4824-93C3-9818CF4AE7FE}" type="sibTrans" cxnId="{3C7C5CB5-44E1-44B1-AE43-8D3C4B2C8187}">
      <dgm:prSet/>
      <dgm:spPr/>
      <dgm:t>
        <a:bodyPr/>
        <a:lstStyle/>
        <a:p>
          <a:endParaRPr lang="en-GB"/>
        </a:p>
      </dgm:t>
    </dgm:pt>
    <dgm:pt modelId="{C35C291F-AEC7-47F5-B46C-DCC7FF9614B7}" type="pres">
      <dgm:prSet presAssocID="{6304543A-7122-484D-B3B3-19E38276DBF4}" presName="Name0" presStyleCnt="0">
        <dgm:presLayoutVars>
          <dgm:dir/>
          <dgm:animLvl val="lvl"/>
          <dgm:resizeHandles val="exact"/>
        </dgm:presLayoutVars>
      </dgm:prSet>
      <dgm:spPr/>
    </dgm:pt>
    <dgm:pt modelId="{CD28587F-B521-466D-A546-BA7DE3F0F1F0}" type="pres">
      <dgm:prSet presAssocID="{DD2641B2-AD5C-4EF2-A81D-BB9F94E9B619}" presName="linNode" presStyleCnt="0"/>
      <dgm:spPr/>
    </dgm:pt>
    <dgm:pt modelId="{260F6F46-7CE7-4D68-9029-B8BA84B2972D}" type="pres">
      <dgm:prSet presAssocID="{DD2641B2-AD5C-4EF2-A81D-BB9F94E9B61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2FAF3F-9D71-4E71-81CE-9396D84BA8AF}" type="pres">
      <dgm:prSet presAssocID="{DD2641B2-AD5C-4EF2-A81D-BB9F94E9B619}" presName="descendantText" presStyleLbl="alignAccFollowNode1" presStyleIdx="0" presStyleCnt="3">
        <dgm:presLayoutVars>
          <dgm:bulletEnabled val="1"/>
        </dgm:presLayoutVars>
      </dgm:prSet>
      <dgm:spPr/>
    </dgm:pt>
    <dgm:pt modelId="{CF739499-FF43-4480-A892-B5933A0C12C7}" type="pres">
      <dgm:prSet presAssocID="{4F08ECF3-6517-4C00-A8D2-9679055EA198}" presName="sp" presStyleCnt="0"/>
      <dgm:spPr/>
    </dgm:pt>
    <dgm:pt modelId="{BDAF8935-D186-4A88-A48A-E2E32BF3BC96}" type="pres">
      <dgm:prSet presAssocID="{5A8CFB8B-A5BA-411D-8542-03C3F10283DD}" presName="linNode" presStyleCnt="0"/>
      <dgm:spPr/>
    </dgm:pt>
    <dgm:pt modelId="{86A7235D-C41D-4455-B018-10C7AB9E44BC}" type="pres">
      <dgm:prSet presAssocID="{5A8CFB8B-A5BA-411D-8542-03C3F10283D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18FDFB0-58D8-4249-B87B-230F86CD52DF}" type="pres">
      <dgm:prSet presAssocID="{5A8CFB8B-A5BA-411D-8542-03C3F10283DD}" presName="descendantText" presStyleLbl="alignAccFollowNode1" presStyleIdx="1" presStyleCnt="3">
        <dgm:presLayoutVars>
          <dgm:bulletEnabled val="1"/>
        </dgm:presLayoutVars>
      </dgm:prSet>
      <dgm:spPr/>
    </dgm:pt>
    <dgm:pt modelId="{F3521A52-C871-4E43-A917-358BB5D5A8C1}" type="pres">
      <dgm:prSet presAssocID="{D9359273-03F0-4450-9171-624561B27781}" presName="sp" presStyleCnt="0"/>
      <dgm:spPr/>
    </dgm:pt>
    <dgm:pt modelId="{DD2350DA-44EF-4A52-A4A3-A15DA02D2CFA}" type="pres">
      <dgm:prSet presAssocID="{7C4DD773-913D-42C7-8709-4868DBF97845}" presName="linNode" presStyleCnt="0"/>
      <dgm:spPr/>
    </dgm:pt>
    <dgm:pt modelId="{CEAD85CD-17D1-4EE7-B75F-097590AF2C81}" type="pres">
      <dgm:prSet presAssocID="{7C4DD773-913D-42C7-8709-4868DBF97845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42A51DF-2DFC-4F70-B1E3-9E06A6766906}" type="pres">
      <dgm:prSet presAssocID="{7C4DD773-913D-42C7-8709-4868DBF97845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BC2C1314-0882-4793-9AF4-0F0FAB380AED}" srcId="{6304543A-7122-484D-B3B3-19E38276DBF4}" destId="{5A8CFB8B-A5BA-411D-8542-03C3F10283DD}" srcOrd="1" destOrd="0" parTransId="{2F2814AF-19BF-4893-B9CA-CFA3D12BF9A7}" sibTransId="{D9359273-03F0-4450-9171-624561B27781}"/>
    <dgm:cxn modelId="{6E7BD017-F54E-4C5A-95E4-9B5BF8A92206}" srcId="{7C4DD773-913D-42C7-8709-4868DBF97845}" destId="{57515138-CA7C-4947-A739-3BDEB8FF8EB5}" srcOrd="3" destOrd="0" parTransId="{ED4F42E3-00B6-4A22-8293-2501F6B62511}" sibTransId="{CECA02E7-007A-4056-9E24-515FB547DE3F}"/>
    <dgm:cxn modelId="{7E5BE61B-4D77-4E56-9787-E865D8D0158C}" type="presOf" srcId="{5A8CFB8B-A5BA-411D-8542-03C3F10283DD}" destId="{86A7235D-C41D-4455-B018-10C7AB9E44BC}" srcOrd="0" destOrd="0" presId="urn:microsoft.com/office/officeart/2005/8/layout/vList5"/>
    <dgm:cxn modelId="{6AC36C2C-2328-447C-9DAC-4753D71A6BEB}" type="presOf" srcId="{E4FD6A57-4449-4398-9B26-81F098CBEF78}" destId="{F42A51DF-2DFC-4F70-B1E3-9E06A6766906}" srcOrd="0" destOrd="5" presId="urn:microsoft.com/office/officeart/2005/8/layout/vList5"/>
    <dgm:cxn modelId="{B0CF6032-0C9B-41CB-81AA-5C182A2DA938}" type="presOf" srcId="{D9755D2F-1901-A441-99AA-43EF0AB93E18}" destId="{6B2FAF3F-9D71-4E71-81CE-9396D84BA8AF}" srcOrd="0" destOrd="0" presId="urn:microsoft.com/office/officeart/2005/8/layout/vList5"/>
    <dgm:cxn modelId="{6B5DE13F-DA10-45C5-B0D3-5100E8D5BB69}" type="presOf" srcId="{57515138-CA7C-4947-A739-3BDEB8FF8EB5}" destId="{F42A51DF-2DFC-4F70-B1E3-9E06A6766906}" srcOrd="0" destOrd="3" presId="urn:microsoft.com/office/officeart/2005/8/layout/vList5"/>
    <dgm:cxn modelId="{1E0EE642-F701-4E46-B653-680BED9925CB}" srcId="{7C4DD773-913D-42C7-8709-4868DBF97845}" destId="{648CAEAF-7ED8-4A71-AB27-358FA8858394}" srcOrd="1" destOrd="0" parTransId="{4F934384-8554-49DE-8FE5-AEBDF7B28CF0}" sibTransId="{F349271A-17F4-4C02-8EF7-7D909C55739A}"/>
    <dgm:cxn modelId="{608FD164-2A67-934D-8661-A548D80A1124}" srcId="{DD2641B2-AD5C-4EF2-A81D-BB9F94E9B619}" destId="{D9755D2F-1901-A441-99AA-43EF0AB93E18}" srcOrd="0" destOrd="0" parTransId="{1002EFF6-9D6A-F847-B3B7-9E321842C4CF}" sibTransId="{9660C9F1-2F89-6343-BD96-C6423BD57190}"/>
    <dgm:cxn modelId="{6A015D67-1F60-4AFF-9C2A-0968561218AB}" type="presOf" srcId="{139F8623-C6D4-4C70-A275-B31FA602BB6B}" destId="{F42A51DF-2DFC-4F70-B1E3-9E06A6766906}" srcOrd="0" destOrd="0" presId="urn:microsoft.com/office/officeart/2005/8/layout/vList5"/>
    <dgm:cxn modelId="{22DB4848-D7D3-4C37-9878-C076A1F9D60A}" type="presOf" srcId="{DD2641B2-AD5C-4EF2-A81D-BB9F94E9B619}" destId="{260F6F46-7CE7-4D68-9029-B8BA84B2972D}" srcOrd="0" destOrd="0" presId="urn:microsoft.com/office/officeart/2005/8/layout/vList5"/>
    <dgm:cxn modelId="{5047DC9C-18E1-4D15-B770-E5F5461ABDC7}" type="presOf" srcId="{6304543A-7122-484D-B3B3-19E38276DBF4}" destId="{C35C291F-AEC7-47F5-B46C-DCC7FF9614B7}" srcOrd="0" destOrd="0" presId="urn:microsoft.com/office/officeart/2005/8/layout/vList5"/>
    <dgm:cxn modelId="{E038B4A0-4FF6-44E9-A53B-B8E054F3E81B}" type="presOf" srcId="{5F2D9C88-B047-43B7-B20E-93CDEB220D2A}" destId="{718FDFB0-58D8-4249-B87B-230F86CD52DF}" srcOrd="0" destOrd="0" presId="urn:microsoft.com/office/officeart/2005/8/layout/vList5"/>
    <dgm:cxn modelId="{094C9BAB-6126-45DB-ACD4-9340607DE33A}" type="presOf" srcId="{648CAEAF-7ED8-4A71-AB27-358FA8858394}" destId="{F42A51DF-2DFC-4F70-B1E3-9E06A6766906}" srcOrd="0" destOrd="1" presId="urn:microsoft.com/office/officeart/2005/8/layout/vList5"/>
    <dgm:cxn modelId="{B1F4B6AF-62A2-482C-A0CE-C68D037F7230}" srcId="{7C4DD773-913D-42C7-8709-4868DBF97845}" destId="{E4FD6A57-4449-4398-9B26-81F098CBEF78}" srcOrd="5" destOrd="0" parTransId="{5631F904-06AB-41BE-BB80-EC345B474F16}" sibTransId="{3A286E77-F943-435C-BE8B-5BF8ECFFCE66}"/>
    <dgm:cxn modelId="{839D2EB4-F5F5-48E3-A66F-A0C0164ACAFD}" type="presOf" srcId="{B8DF81EC-FA96-411A-8D16-FF111F3A82DD}" destId="{F42A51DF-2DFC-4F70-B1E3-9E06A6766906}" srcOrd="0" destOrd="2" presId="urn:microsoft.com/office/officeart/2005/8/layout/vList5"/>
    <dgm:cxn modelId="{3C7C5CB5-44E1-44B1-AE43-8D3C4B2C8187}" srcId="{7C4DD773-913D-42C7-8709-4868DBF97845}" destId="{DE66321E-D611-4AC9-89DC-44A4955DAF2C}" srcOrd="4" destOrd="0" parTransId="{BB2C5451-AFDE-46BF-A587-4C4AD46453EE}" sibTransId="{F92D5E99-19C4-4824-93C3-9818CF4AE7FE}"/>
    <dgm:cxn modelId="{3B31A3C4-1A53-4CAD-A60A-89EBB1DB95AA}" type="presOf" srcId="{7C4DD773-913D-42C7-8709-4868DBF97845}" destId="{CEAD85CD-17D1-4EE7-B75F-097590AF2C81}" srcOrd="0" destOrd="0" presId="urn:microsoft.com/office/officeart/2005/8/layout/vList5"/>
    <dgm:cxn modelId="{327BC8C5-AC76-46CA-814D-9EE4663F9A27}" type="presOf" srcId="{DE66321E-D611-4AC9-89DC-44A4955DAF2C}" destId="{F42A51DF-2DFC-4F70-B1E3-9E06A6766906}" srcOrd="0" destOrd="4" presId="urn:microsoft.com/office/officeart/2005/8/layout/vList5"/>
    <dgm:cxn modelId="{B6DF04CD-5CB7-4FAB-BF4C-E49E0A7F5BE9}" srcId="{6304543A-7122-484D-B3B3-19E38276DBF4}" destId="{DD2641B2-AD5C-4EF2-A81D-BB9F94E9B619}" srcOrd="0" destOrd="0" parTransId="{7A8A4DE4-8118-4C3A-9B1C-31BE70914635}" sibTransId="{4F08ECF3-6517-4C00-A8D2-9679055EA198}"/>
    <dgm:cxn modelId="{345BE8E6-916D-4702-A736-5A6C1199D24B}" srcId="{7C4DD773-913D-42C7-8709-4868DBF97845}" destId="{B8DF81EC-FA96-411A-8D16-FF111F3A82DD}" srcOrd="2" destOrd="0" parTransId="{2DDC304A-5583-4BD8-AB4E-9D8A8A2BF5BE}" sibTransId="{C103AA34-82D9-4946-A1A3-E73D9D90A129}"/>
    <dgm:cxn modelId="{28F3FDE7-D592-4AAF-A852-9C86BDDF7BE6}" srcId="{5A8CFB8B-A5BA-411D-8542-03C3F10283DD}" destId="{5F2D9C88-B047-43B7-B20E-93CDEB220D2A}" srcOrd="0" destOrd="0" parTransId="{48C29C67-D1B6-48D1-B53D-9865C6FC657D}" sibTransId="{6E2A48E1-2D99-4EB4-84E2-31A2E86D6EA7}"/>
    <dgm:cxn modelId="{891740ED-F98E-423B-85F5-585368C400C9}" srcId="{6304543A-7122-484D-B3B3-19E38276DBF4}" destId="{7C4DD773-913D-42C7-8709-4868DBF97845}" srcOrd="2" destOrd="0" parTransId="{3C99C752-9B3A-442A-B382-346DFC26A085}" sibTransId="{F9C733CB-9FC5-41CA-8B3D-5D8EB97D1719}"/>
    <dgm:cxn modelId="{2319A6FE-192D-4804-AB0B-A3B717D16E98}" srcId="{7C4DD773-913D-42C7-8709-4868DBF97845}" destId="{139F8623-C6D4-4C70-A275-B31FA602BB6B}" srcOrd="0" destOrd="0" parTransId="{9EA23AE6-D15C-430E-9A04-7E61D7958A95}" sibTransId="{EDDF2E08-3DCA-46F1-B8B6-E773985055D0}"/>
    <dgm:cxn modelId="{2FD4C1A4-F09F-4DE3-8B04-3B10EB72D8CD}" type="presParOf" srcId="{C35C291F-AEC7-47F5-B46C-DCC7FF9614B7}" destId="{CD28587F-B521-466D-A546-BA7DE3F0F1F0}" srcOrd="0" destOrd="0" presId="urn:microsoft.com/office/officeart/2005/8/layout/vList5"/>
    <dgm:cxn modelId="{07C5F189-6D3A-4FFF-879E-DF65152D2314}" type="presParOf" srcId="{CD28587F-B521-466D-A546-BA7DE3F0F1F0}" destId="{260F6F46-7CE7-4D68-9029-B8BA84B2972D}" srcOrd="0" destOrd="0" presId="urn:microsoft.com/office/officeart/2005/8/layout/vList5"/>
    <dgm:cxn modelId="{79D60ABF-D683-42CF-95CC-470B271D7A92}" type="presParOf" srcId="{CD28587F-B521-466D-A546-BA7DE3F0F1F0}" destId="{6B2FAF3F-9D71-4E71-81CE-9396D84BA8AF}" srcOrd="1" destOrd="0" presId="urn:microsoft.com/office/officeart/2005/8/layout/vList5"/>
    <dgm:cxn modelId="{85FD1B5A-D4A7-42EA-B59B-70A0A5CF9CB8}" type="presParOf" srcId="{C35C291F-AEC7-47F5-B46C-DCC7FF9614B7}" destId="{CF739499-FF43-4480-A892-B5933A0C12C7}" srcOrd="1" destOrd="0" presId="urn:microsoft.com/office/officeart/2005/8/layout/vList5"/>
    <dgm:cxn modelId="{F54807A9-4EB6-42D9-9F7A-8F6AA8F343FD}" type="presParOf" srcId="{C35C291F-AEC7-47F5-B46C-DCC7FF9614B7}" destId="{BDAF8935-D186-4A88-A48A-E2E32BF3BC96}" srcOrd="2" destOrd="0" presId="urn:microsoft.com/office/officeart/2005/8/layout/vList5"/>
    <dgm:cxn modelId="{8EC3A61D-8871-43E9-994B-CD0D506269EB}" type="presParOf" srcId="{BDAF8935-D186-4A88-A48A-E2E32BF3BC96}" destId="{86A7235D-C41D-4455-B018-10C7AB9E44BC}" srcOrd="0" destOrd="0" presId="urn:microsoft.com/office/officeart/2005/8/layout/vList5"/>
    <dgm:cxn modelId="{1E547F45-A8F7-4B6F-A1C1-5E166F13838C}" type="presParOf" srcId="{BDAF8935-D186-4A88-A48A-E2E32BF3BC96}" destId="{718FDFB0-58D8-4249-B87B-230F86CD52DF}" srcOrd="1" destOrd="0" presId="urn:microsoft.com/office/officeart/2005/8/layout/vList5"/>
    <dgm:cxn modelId="{A08C37C3-D4F3-44EF-8092-CC184285FB3B}" type="presParOf" srcId="{C35C291F-AEC7-47F5-B46C-DCC7FF9614B7}" destId="{F3521A52-C871-4E43-A917-358BB5D5A8C1}" srcOrd="3" destOrd="0" presId="urn:microsoft.com/office/officeart/2005/8/layout/vList5"/>
    <dgm:cxn modelId="{74DF38C8-7F4C-4DB4-A63C-AA16F60D5A86}" type="presParOf" srcId="{C35C291F-AEC7-47F5-B46C-DCC7FF9614B7}" destId="{DD2350DA-44EF-4A52-A4A3-A15DA02D2CFA}" srcOrd="4" destOrd="0" presId="urn:microsoft.com/office/officeart/2005/8/layout/vList5"/>
    <dgm:cxn modelId="{36D8C810-CE5D-4822-AAF0-45ACC933DB34}" type="presParOf" srcId="{DD2350DA-44EF-4A52-A4A3-A15DA02D2CFA}" destId="{CEAD85CD-17D1-4EE7-B75F-097590AF2C81}" srcOrd="0" destOrd="0" presId="urn:microsoft.com/office/officeart/2005/8/layout/vList5"/>
    <dgm:cxn modelId="{45E16E09-DF67-49E9-B0D2-55B2602D3E49}" type="presParOf" srcId="{DD2350DA-44EF-4A52-A4A3-A15DA02D2CFA}" destId="{F42A51DF-2DFC-4F70-B1E3-9E06A676690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FBB29B-B699-4691-A0E7-A6EC22CB2D1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ED8B14-6744-4A2A-B5F4-889B81FD67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Persona 1: The Regular User (Remote Worker / Student / Digital Nomad / Casual User)</a:t>
          </a:r>
          <a:endParaRPr lang="en-US"/>
        </a:p>
      </dgm:t>
    </dgm:pt>
    <dgm:pt modelId="{23276ED1-4B0F-46BE-B670-BF3A1987051A}" type="parTrans" cxnId="{D6B67FB9-A752-44F7-98AE-BC1E60D65D61}">
      <dgm:prSet/>
      <dgm:spPr/>
      <dgm:t>
        <a:bodyPr/>
        <a:lstStyle/>
        <a:p>
          <a:endParaRPr lang="en-US"/>
        </a:p>
      </dgm:t>
    </dgm:pt>
    <dgm:pt modelId="{5F7DB5C6-40CB-4133-ACF0-B59523A54622}" type="sibTrans" cxnId="{D6B67FB9-A752-44F7-98AE-BC1E60D65D61}">
      <dgm:prSet/>
      <dgm:spPr/>
      <dgm:t>
        <a:bodyPr/>
        <a:lstStyle/>
        <a:p>
          <a:endParaRPr lang="en-US"/>
        </a:p>
      </dgm:t>
    </dgm:pt>
    <dgm:pt modelId="{B603EA70-06A5-4B10-8BAE-1B0A42F3F7A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Name</a:t>
          </a:r>
          <a:r>
            <a:rPr lang="en-GB"/>
            <a:t>: Jamie Nguyen</a:t>
          </a:r>
          <a:br>
            <a:rPr lang="en-GB"/>
          </a:br>
          <a:r>
            <a:rPr lang="en-GB"/>
            <a:t> </a:t>
          </a:r>
          <a:r>
            <a:rPr lang="en-GB" b="1"/>
            <a:t>Age</a:t>
          </a:r>
          <a:r>
            <a:rPr lang="en-GB"/>
            <a:t>: 29</a:t>
          </a:r>
          <a:br>
            <a:rPr lang="en-GB"/>
          </a:br>
          <a:r>
            <a:rPr lang="en-GB"/>
            <a:t> </a:t>
          </a:r>
          <a:r>
            <a:rPr lang="en-GB" b="1"/>
            <a:t>Occupation</a:t>
          </a:r>
          <a:r>
            <a:rPr lang="en-GB"/>
            <a:t>: Freelance Graphic Designer / Digital Nomad</a:t>
          </a:r>
          <a:endParaRPr lang="en-US"/>
        </a:p>
      </dgm:t>
    </dgm:pt>
    <dgm:pt modelId="{903D9887-E482-4500-86DC-897CD74A365D}" type="parTrans" cxnId="{E856C011-6EB7-48CC-AF85-44D80F38E679}">
      <dgm:prSet/>
      <dgm:spPr/>
      <dgm:t>
        <a:bodyPr/>
        <a:lstStyle/>
        <a:p>
          <a:endParaRPr lang="en-US"/>
        </a:p>
      </dgm:t>
    </dgm:pt>
    <dgm:pt modelId="{DD29DC1F-144F-4944-825C-E9462D1F7652}" type="sibTrans" cxnId="{E856C011-6EB7-48CC-AF85-44D80F38E679}">
      <dgm:prSet/>
      <dgm:spPr/>
      <dgm:t>
        <a:bodyPr/>
        <a:lstStyle/>
        <a:p>
          <a:endParaRPr lang="en-US"/>
        </a:p>
      </dgm:t>
    </dgm:pt>
    <dgm:pt modelId="{B503DE63-0FEF-4720-9936-A35B84187638}" type="pres">
      <dgm:prSet presAssocID="{4DFBB29B-B699-4691-A0E7-A6EC22CB2D14}" presName="root" presStyleCnt="0">
        <dgm:presLayoutVars>
          <dgm:dir/>
          <dgm:resizeHandles val="exact"/>
        </dgm:presLayoutVars>
      </dgm:prSet>
      <dgm:spPr/>
    </dgm:pt>
    <dgm:pt modelId="{80651DC2-FC1B-44F7-82BD-245638D229B4}" type="pres">
      <dgm:prSet presAssocID="{23ED8B14-6744-4A2A-B5F4-889B81FD674D}" presName="compNode" presStyleCnt="0"/>
      <dgm:spPr/>
    </dgm:pt>
    <dgm:pt modelId="{D139884B-9022-4D3B-BA8F-1FC0B4D6FA08}" type="pres">
      <dgm:prSet presAssocID="{23ED8B14-6744-4A2A-B5F4-889B81FD674D}" presName="bgRect" presStyleLbl="bgShp" presStyleIdx="0" presStyleCnt="2"/>
      <dgm:spPr/>
    </dgm:pt>
    <dgm:pt modelId="{D800425E-CB4E-4F5D-9718-082082380B29}" type="pres">
      <dgm:prSet presAssocID="{23ED8B14-6744-4A2A-B5F4-889B81FD67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923AC02E-2589-4B8D-AB6B-C98947932DBB}" type="pres">
      <dgm:prSet presAssocID="{23ED8B14-6744-4A2A-B5F4-889B81FD674D}" presName="spaceRect" presStyleCnt="0"/>
      <dgm:spPr/>
    </dgm:pt>
    <dgm:pt modelId="{D8192D6F-E0CF-4F2A-87F9-F09E37C3089D}" type="pres">
      <dgm:prSet presAssocID="{23ED8B14-6744-4A2A-B5F4-889B81FD674D}" presName="parTx" presStyleLbl="revTx" presStyleIdx="0" presStyleCnt="2">
        <dgm:presLayoutVars>
          <dgm:chMax val="0"/>
          <dgm:chPref val="0"/>
        </dgm:presLayoutVars>
      </dgm:prSet>
      <dgm:spPr/>
    </dgm:pt>
    <dgm:pt modelId="{3C849F7D-8482-4A51-B746-82A9CE752288}" type="pres">
      <dgm:prSet presAssocID="{5F7DB5C6-40CB-4133-ACF0-B59523A54622}" presName="sibTrans" presStyleCnt="0"/>
      <dgm:spPr/>
    </dgm:pt>
    <dgm:pt modelId="{F2E33702-7CD3-433F-854A-05A698BFBB2F}" type="pres">
      <dgm:prSet presAssocID="{B603EA70-06A5-4B10-8BAE-1B0A42F3F7A7}" presName="compNode" presStyleCnt="0"/>
      <dgm:spPr/>
    </dgm:pt>
    <dgm:pt modelId="{2AFE0404-1445-408A-98A6-E17C03BB54F3}" type="pres">
      <dgm:prSet presAssocID="{B603EA70-06A5-4B10-8BAE-1B0A42F3F7A7}" presName="bgRect" presStyleLbl="bgShp" presStyleIdx="1" presStyleCnt="2"/>
      <dgm:spPr/>
    </dgm:pt>
    <dgm:pt modelId="{381E2FEF-BCB4-4A73-AABA-478DAA4E21E9}" type="pres">
      <dgm:prSet presAssocID="{B603EA70-06A5-4B10-8BAE-1B0A42F3F7A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A972FB6F-3244-47D3-996F-7C37C4A7E51E}" type="pres">
      <dgm:prSet presAssocID="{B603EA70-06A5-4B10-8BAE-1B0A42F3F7A7}" presName="spaceRect" presStyleCnt="0"/>
      <dgm:spPr/>
    </dgm:pt>
    <dgm:pt modelId="{9CF45CD7-A89B-48F7-85E7-13578D4CA182}" type="pres">
      <dgm:prSet presAssocID="{B603EA70-06A5-4B10-8BAE-1B0A42F3F7A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856C011-6EB7-48CC-AF85-44D80F38E679}" srcId="{4DFBB29B-B699-4691-A0E7-A6EC22CB2D14}" destId="{B603EA70-06A5-4B10-8BAE-1B0A42F3F7A7}" srcOrd="1" destOrd="0" parTransId="{903D9887-E482-4500-86DC-897CD74A365D}" sibTransId="{DD29DC1F-144F-4944-825C-E9462D1F7652}"/>
    <dgm:cxn modelId="{181DE886-7B89-48A0-8282-B01B9D15EE47}" type="presOf" srcId="{B603EA70-06A5-4B10-8BAE-1B0A42F3F7A7}" destId="{9CF45CD7-A89B-48F7-85E7-13578D4CA182}" srcOrd="0" destOrd="0" presId="urn:microsoft.com/office/officeart/2018/2/layout/IconVerticalSolidList"/>
    <dgm:cxn modelId="{D6B67FB9-A752-44F7-98AE-BC1E60D65D61}" srcId="{4DFBB29B-B699-4691-A0E7-A6EC22CB2D14}" destId="{23ED8B14-6744-4A2A-B5F4-889B81FD674D}" srcOrd="0" destOrd="0" parTransId="{23276ED1-4B0F-46BE-B670-BF3A1987051A}" sibTransId="{5F7DB5C6-40CB-4133-ACF0-B59523A54622}"/>
    <dgm:cxn modelId="{F14614CE-0BEC-48EF-8BDA-0F9B44F125AB}" type="presOf" srcId="{23ED8B14-6744-4A2A-B5F4-889B81FD674D}" destId="{D8192D6F-E0CF-4F2A-87F9-F09E37C3089D}" srcOrd="0" destOrd="0" presId="urn:microsoft.com/office/officeart/2018/2/layout/IconVerticalSolidList"/>
    <dgm:cxn modelId="{F44B74FD-BD98-4142-8412-E589DFCCA4BA}" type="presOf" srcId="{4DFBB29B-B699-4691-A0E7-A6EC22CB2D14}" destId="{B503DE63-0FEF-4720-9936-A35B84187638}" srcOrd="0" destOrd="0" presId="urn:microsoft.com/office/officeart/2018/2/layout/IconVerticalSolidList"/>
    <dgm:cxn modelId="{DDB18984-0DEE-415D-806B-9F339544D1F5}" type="presParOf" srcId="{B503DE63-0FEF-4720-9936-A35B84187638}" destId="{80651DC2-FC1B-44F7-82BD-245638D229B4}" srcOrd="0" destOrd="0" presId="urn:microsoft.com/office/officeart/2018/2/layout/IconVerticalSolidList"/>
    <dgm:cxn modelId="{7A274ECE-58A4-4557-B718-7EF5182ADC83}" type="presParOf" srcId="{80651DC2-FC1B-44F7-82BD-245638D229B4}" destId="{D139884B-9022-4D3B-BA8F-1FC0B4D6FA08}" srcOrd="0" destOrd="0" presId="urn:microsoft.com/office/officeart/2018/2/layout/IconVerticalSolidList"/>
    <dgm:cxn modelId="{1DCAC8EB-FDC3-47D8-9AC8-A580A3BF219B}" type="presParOf" srcId="{80651DC2-FC1B-44F7-82BD-245638D229B4}" destId="{D800425E-CB4E-4F5D-9718-082082380B29}" srcOrd="1" destOrd="0" presId="urn:microsoft.com/office/officeart/2018/2/layout/IconVerticalSolidList"/>
    <dgm:cxn modelId="{7B2E33CF-584F-408C-BF6E-BDCB98770A1F}" type="presParOf" srcId="{80651DC2-FC1B-44F7-82BD-245638D229B4}" destId="{923AC02E-2589-4B8D-AB6B-C98947932DBB}" srcOrd="2" destOrd="0" presId="urn:microsoft.com/office/officeart/2018/2/layout/IconVerticalSolidList"/>
    <dgm:cxn modelId="{9E73D467-9745-4D78-81A5-8FB72DED6935}" type="presParOf" srcId="{80651DC2-FC1B-44F7-82BD-245638D229B4}" destId="{D8192D6F-E0CF-4F2A-87F9-F09E37C3089D}" srcOrd="3" destOrd="0" presId="urn:microsoft.com/office/officeart/2018/2/layout/IconVerticalSolidList"/>
    <dgm:cxn modelId="{D16ADD7F-00E4-4515-9856-C1481ED8C513}" type="presParOf" srcId="{B503DE63-0FEF-4720-9936-A35B84187638}" destId="{3C849F7D-8482-4A51-B746-82A9CE752288}" srcOrd="1" destOrd="0" presId="urn:microsoft.com/office/officeart/2018/2/layout/IconVerticalSolidList"/>
    <dgm:cxn modelId="{65026AD4-0A29-4D8D-B10E-1CBD53A76055}" type="presParOf" srcId="{B503DE63-0FEF-4720-9936-A35B84187638}" destId="{F2E33702-7CD3-433F-854A-05A698BFBB2F}" srcOrd="2" destOrd="0" presId="urn:microsoft.com/office/officeart/2018/2/layout/IconVerticalSolidList"/>
    <dgm:cxn modelId="{625CCC90-23C0-4815-891B-6081A995C81A}" type="presParOf" srcId="{F2E33702-7CD3-433F-854A-05A698BFBB2F}" destId="{2AFE0404-1445-408A-98A6-E17C03BB54F3}" srcOrd="0" destOrd="0" presId="urn:microsoft.com/office/officeart/2018/2/layout/IconVerticalSolidList"/>
    <dgm:cxn modelId="{C352171F-E08C-42D8-95B1-96BCBD69C44A}" type="presParOf" srcId="{F2E33702-7CD3-433F-854A-05A698BFBB2F}" destId="{381E2FEF-BCB4-4A73-AABA-478DAA4E21E9}" srcOrd="1" destOrd="0" presId="urn:microsoft.com/office/officeart/2018/2/layout/IconVerticalSolidList"/>
    <dgm:cxn modelId="{A43095D9-773B-4B41-B055-A0E461545F17}" type="presParOf" srcId="{F2E33702-7CD3-433F-854A-05A698BFBB2F}" destId="{A972FB6F-3244-47D3-996F-7C37C4A7E51E}" srcOrd="2" destOrd="0" presId="urn:microsoft.com/office/officeart/2018/2/layout/IconVerticalSolidList"/>
    <dgm:cxn modelId="{579361F4-97AF-4082-9E48-59C6156C62A6}" type="presParOf" srcId="{F2E33702-7CD3-433F-854A-05A698BFBB2F}" destId="{9CF45CD7-A89B-48F7-85E7-13578D4CA1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FBB29B-B699-4691-A0E7-A6EC22CB2D1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ED8B14-6744-4A2A-B5F4-889B81FD67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rgbClr val="000000"/>
              </a:solidFill>
              <a:latin typeface="Aptos"/>
            </a:rPr>
            <a:t>Persona 2: The Premium Establishment (Verified Partner Location)</a:t>
          </a:r>
          <a:endParaRPr lang="en-US">
            <a:solidFill>
              <a:srgbClr val="000000"/>
            </a:solidFill>
            <a:latin typeface="Aptos"/>
          </a:endParaRPr>
        </a:p>
      </dgm:t>
    </dgm:pt>
    <dgm:pt modelId="{23276ED1-4B0F-46BE-B670-BF3A1987051A}" type="parTrans" cxnId="{D6B67FB9-A752-44F7-98AE-BC1E60D65D61}">
      <dgm:prSet/>
      <dgm:spPr/>
      <dgm:t>
        <a:bodyPr/>
        <a:lstStyle/>
        <a:p>
          <a:endParaRPr lang="en-US"/>
        </a:p>
      </dgm:t>
    </dgm:pt>
    <dgm:pt modelId="{5F7DB5C6-40CB-4133-ACF0-B59523A54622}" type="sibTrans" cxnId="{D6B67FB9-A752-44F7-98AE-BC1E60D65D61}">
      <dgm:prSet/>
      <dgm:spPr/>
      <dgm:t>
        <a:bodyPr/>
        <a:lstStyle/>
        <a:p>
          <a:endParaRPr lang="en-US"/>
        </a:p>
      </dgm:t>
    </dgm:pt>
    <dgm:pt modelId="{B603EA70-06A5-4B10-8BAE-1B0A42F3F7A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 b="1"/>
            <a:t>Name</a:t>
          </a:r>
          <a:r>
            <a:rPr lang="en-GB"/>
            <a:t>: </a:t>
          </a:r>
          <a:r>
            <a:rPr lang="en-GB">
              <a:latin typeface="Gill Sans MT" panose="020B0502020104020203"/>
            </a:rPr>
            <a:t>Alex Patel</a:t>
          </a:r>
          <a:br>
            <a:rPr lang="en-GB"/>
          </a:br>
          <a:r>
            <a:rPr lang="en-GB"/>
            <a:t> </a:t>
          </a:r>
          <a:r>
            <a:rPr lang="en-GB" b="1"/>
            <a:t>Age</a:t>
          </a:r>
          <a:r>
            <a:rPr lang="en-GB"/>
            <a:t>: </a:t>
          </a:r>
          <a:r>
            <a:rPr lang="en-GB">
              <a:solidFill>
                <a:srgbClr val="010000"/>
              </a:solidFill>
              <a:latin typeface="Gill Sans MT" panose="020B0502020104020203"/>
            </a:rPr>
            <a:t>45</a:t>
          </a:r>
          <a:br>
            <a:rPr lang="en-GB"/>
          </a:br>
          <a:r>
            <a:rPr lang="en-GB"/>
            <a:t> </a:t>
          </a:r>
          <a:r>
            <a:rPr lang="en-GB" b="1"/>
            <a:t>Occupation</a:t>
          </a:r>
          <a:r>
            <a:rPr lang="en-GB"/>
            <a:t>: </a:t>
          </a:r>
          <a:r>
            <a:rPr lang="en-GB">
              <a:latin typeface="Gill Sans MT" panose="020B0502020104020203"/>
            </a:rPr>
            <a:t>Owner of </a:t>
          </a:r>
          <a:r>
            <a:rPr lang="en-GB">
              <a:solidFill>
                <a:srgbClr val="000000"/>
              </a:solidFill>
              <a:latin typeface="Aptos"/>
            </a:rPr>
            <a:t>Coffee Shop Chain</a:t>
          </a:r>
          <a:endParaRPr lang="en-US"/>
        </a:p>
      </dgm:t>
    </dgm:pt>
    <dgm:pt modelId="{903D9887-E482-4500-86DC-897CD74A365D}" type="parTrans" cxnId="{E856C011-6EB7-48CC-AF85-44D80F38E679}">
      <dgm:prSet/>
      <dgm:spPr/>
      <dgm:t>
        <a:bodyPr/>
        <a:lstStyle/>
        <a:p>
          <a:endParaRPr lang="en-US"/>
        </a:p>
      </dgm:t>
    </dgm:pt>
    <dgm:pt modelId="{DD29DC1F-144F-4944-825C-E9462D1F7652}" type="sibTrans" cxnId="{E856C011-6EB7-48CC-AF85-44D80F38E679}">
      <dgm:prSet/>
      <dgm:spPr/>
      <dgm:t>
        <a:bodyPr/>
        <a:lstStyle/>
        <a:p>
          <a:endParaRPr lang="en-US"/>
        </a:p>
      </dgm:t>
    </dgm:pt>
    <dgm:pt modelId="{B503DE63-0FEF-4720-9936-A35B84187638}" type="pres">
      <dgm:prSet presAssocID="{4DFBB29B-B699-4691-A0E7-A6EC22CB2D14}" presName="root" presStyleCnt="0">
        <dgm:presLayoutVars>
          <dgm:dir/>
          <dgm:resizeHandles val="exact"/>
        </dgm:presLayoutVars>
      </dgm:prSet>
      <dgm:spPr/>
    </dgm:pt>
    <dgm:pt modelId="{80651DC2-FC1B-44F7-82BD-245638D229B4}" type="pres">
      <dgm:prSet presAssocID="{23ED8B14-6744-4A2A-B5F4-889B81FD674D}" presName="compNode" presStyleCnt="0"/>
      <dgm:spPr/>
    </dgm:pt>
    <dgm:pt modelId="{D139884B-9022-4D3B-BA8F-1FC0B4D6FA08}" type="pres">
      <dgm:prSet presAssocID="{23ED8B14-6744-4A2A-B5F4-889B81FD674D}" presName="bgRect" presStyleLbl="bgShp" presStyleIdx="0" presStyleCnt="2"/>
      <dgm:spPr/>
    </dgm:pt>
    <dgm:pt modelId="{D800425E-CB4E-4F5D-9718-082082380B29}" type="pres">
      <dgm:prSet presAssocID="{23ED8B14-6744-4A2A-B5F4-889B81FD67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923AC02E-2589-4B8D-AB6B-C98947932DBB}" type="pres">
      <dgm:prSet presAssocID="{23ED8B14-6744-4A2A-B5F4-889B81FD674D}" presName="spaceRect" presStyleCnt="0"/>
      <dgm:spPr/>
    </dgm:pt>
    <dgm:pt modelId="{D8192D6F-E0CF-4F2A-87F9-F09E37C3089D}" type="pres">
      <dgm:prSet presAssocID="{23ED8B14-6744-4A2A-B5F4-889B81FD674D}" presName="parTx" presStyleLbl="revTx" presStyleIdx="0" presStyleCnt="2">
        <dgm:presLayoutVars>
          <dgm:chMax val="0"/>
          <dgm:chPref val="0"/>
        </dgm:presLayoutVars>
      </dgm:prSet>
      <dgm:spPr/>
    </dgm:pt>
    <dgm:pt modelId="{3C849F7D-8482-4A51-B746-82A9CE752288}" type="pres">
      <dgm:prSet presAssocID="{5F7DB5C6-40CB-4133-ACF0-B59523A54622}" presName="sibTrans" presStyleCnt="0"/>
      <dgm:spPr/>
    </dgm:pt>
    <dgm:pt modelId="{F2E33702-7CD3-433F-854A-05A698BFBB2F}" type="pres">
      <dgm:prSet presAssocID="{B603EA70-06A5-4B10-8BAE-1B0A42F3F7A7}" presName="compNode" presStyleCnt="0"/>
      <dgm:spPr/>
    </dgm:pt>
    <dgm:pt modelId="{2AFE0404-1445-408A-98A6-E17C03BB54F3}" type="pres">
      <dgm:prSet presAssocID="{B603EA70-06A5-4B10-8BAE-1B0A42F3F7A7}" presName="bgRect" presStyleLbl="bgShp" presStyleIdx="1" presStyleCnt="2"/>
      <dgm:spPr/>
    </dgm:pt>
    <dgm:pt modelId="{381E2FEF-BCB4-4A73-AABA-478DAA4E21E9}" type="pres">
      <dgm:prSet presAssocID="{B603EA70-06A5-4B10-8BAE-1B0A42F3F7A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A972FB6F-3244-47D3-996F-7C37C4A7E51E}" type="pres">
      <dgm:prSet presAssocID="{B603EA70-06A5-4B10-8BAE-1B0A42F3F7A7}" presName="spaceRect" presStyleCnt="0"/>
      <dgm:spPr/>
    </dgm:pt>
    <dgm:pt modelId="{9CF45CD7-A89B-48F7-85E7-13578D4CA182}" type="pres">
      <dgm:prSet presAssocID="{B603EA70-06A5-4B10-8BAE-1B0A42F3F7A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856C011-6EB7-48CC-AF85-44D80F38E679}" srcId="{4DFBB29B-B699-4691-A0E7-A6EC22CB2D14}" destId="{B603EA70-06A5-4B10-8BAE-1B0A42F3F7A7}" srcOrd="1" destOrd="0" parTransId="{903D9887-E482-4500-86DC-897CD74A365D}" sibTransId="{DD29DC1F-144F-4944-825C-E9462D1F7652}"/>
    <dgm:cxn modelId="{181DE886-7B89-48A0-8282-B01B9D15EE47}" type="presOf" srcId="{B603EA70-06A5-4B10-8BAE-1B0A42F3F7A7}" destId="{9CF45CD7-A89B-48F7-85E7-13578D4CA182}" srcOrd="0" destOrd="0" presId="urn:microsoft.com/office/officeart/2018/2/layout/IconVerticalSolidList"/>
    <dgm:cxn modelId="{D6B67FB9-A752-44F7-98AE-BC1E60D65D61}" srcId="{4DFBB29B-B699-4691-A0E7-A6EC22CB2D14}" destId="{23ED8B14-6744-4A2A-B5F4-889B81FD674D}" srcOrd="0" destOrd="0" parTransId="{23276ED1-4B0F-46BE-B670-BF3A1987051A}" sibTransId="{5F7DB5C6-40CB-4133-ACF0-B59523A54622}"/>
    <dgm:cxn modelId="{F14614CE-0BEC-48EF-8BDA-0F9B44F125AB}" type="presOf" srcId="{23ED8B14-6744-4A2A-B5F4-889B81FD674D}" destId="{D8192D6F-E0CF-4F2A-87F9-F09E37C3089D}" srcOrd="0" destOrd="0" presId="urn:microsoft.com/office/officeart/2018/2/layout/IconVerticalSolidList"/>
    <dgm:cxn modelId="{F44B74FD-BD98-4142-8412-E589DFCCA4BA}" type="presOf" srcId="{4DFBB29B-B699-4691-A0E7-A6EC22CB2D14}" destId="{B503DE63-0FEF-4720-9936-A35B84187638}" srcOrd="0" destOrd="0" presId="urn:microsoft.com/office/officeart/2018/2/layout/IconVerticalSolidList"/>
    <dgm:cxn modelId="{DDB18984-0DEE-415D-806B-9F339544D1F5}" type="presParOf" srcId="{B503DE63-0FEF-4720-9936-A35B84187638}" destId="{80651DC2-FC1B-44F7-82BD-245638D229B4}" srcOrd="0" destOrd="0" presId="urn:microsoft.com/office/officeart/2018/2/layout/IconVerticalSolidList"/>
    <dgm:cxn modelId="{7A274ECE-58A4-4557-B718-7EF5182ADC83}" type="presParOf" srcId="{80651DC2-FC1B-44F7-82BD-245638D229B4}" destId="{D139884B-9022-4D3B-BA8F-1FC0B4D6FA08}" srcOrd="0" destOrd="0" presId="urn:microsoft.com/office/officeart/2018/2/layout/IconVerticalSolidList"/>
    <dgm:cxn modelId="{1DCAC8EB-FDC3-47D8-9AC8-A580A3BF219B}" type="presParOf" srcId="{80651DC2-FC1B-44F7-82BD-245638D229B4}" destId="{D800425E-CB4E-4F5D-9718-082082380B29}" srcOrd="1" destOrd="0" presId="urn:microsoft.com/office/officeart/2018/2/layout/IconVerticalSolidList"/>
    <dgm:cxn modelId="{7B2E33CF-584F-408C-BF6E-BDCB98770A1F}" type="presParOf" srcId="{80651DC2-FC1B-44F7-82BD-245638D229B4}" destId="{923AC02E-2589-4B8D-AB6B-C98947932DBB}" srcOrd="2" destOrd="0" presId="urn:microsoft.com/office/officeart/2018/2/layout/IconVerticalSolidList"/>
    <dgm:cxn modelId="{9E73D467-9745-4D78-81A5-8FB72DED6935}" type="presParOf" srcId="{80651DC2-FC1B-44F7-82BD-245638D229B4}" destId="{D8192D6F-E0CF-4F2A-87F9-F09E37C3089D}" srcOrd="3" destOrd="0" presId="urn:microsoft.com/office/officeart/2018/2/layout/IconVerticalSolidList"/>
    <dgm:cxn modelId="{D16ADD7F-00E4-4515-9856-C1481ED8C513}" type="presParOf" srcId="{B503DE63-0FEF-4720-9936-A35B84187638}" destId="{3C849F7D-8482-4A51-B746-82A9CE752288}" srcOrd="1" destOrd="0" presId="urn:microsoft.com/office/officeart/2018/2/layout/IconVerticalSolidList"/>
    <dgm:cxn modelId="{65026AD4-0A29-4D8D-B10E-1CBD53A76055}" type="presParOf" srcId="{B503DE63-0FEF-4720-9936-A35B84187638}" destId="{F2E33702-7CD3-433F-854A-05A698BFBB2F}" srcOrd="2" destOrd="0" presId="urn:microsoft.com/office/officeart/2018/2/layout/IconVerticalSolidList"/>
    <dgm:cxn modelId="{625CCC90-23C0-4815-891B-6081A995C81A}" type="presParOf" srcId="{F2E33702-7CD3-433F-854A-05A698BFBB2F}" destId="{2AFE0404-1445-408A-98A6-E17C03BB54F3}" srcOrd="0" destOrd="0" presId="urn:microsoft.com/office/officeart/2018/2/layout/IconVerticalSolidList"/>
    <dgm:cxn modelId="{C352171F-E08C-42D8-95B1-96BCBD69C44A}" type="presParOf" srcId="{F2E33702-7CD3-433F-854A-05A698BFBB2F}" destId="{381E2FEF-BCB4-4A73-AABA-478DAA4E21E9}" srcOrd="1" destOrd="0" presId="urn:microsoft.com/office/officeart/2018/2/layout/IconVerticalSolidList"/>
    <dgm:cxn modelId="{A43095D9-773B-4B41-B055-A0E461545F17}" type="presParOf" srcId="{F2E33702-7CD3-433F-854A-05A698BFBB2F}" destId="{A972FB6F-3244-47D3-996F-7C37C4A7E51E}" srcOrd="2" destOrd="0" presId="urn:microsoft.com/office/officeart/2018/2/layout/IconVerticalSolidList"/>
    <dgm:cxn modelId="{579361F4-97AF-4082-9E48-59C6156C62A6}" type="presParOf" srcId="{F2E33702-7CD3-433F-854A-05A698BFBB2F}" destId="{9CF45CD7-A89B-48F7-85E7-13578D4CA1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3271C8-80FC-4ABE-90AC-185A87F502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01E9C17-EB6E-4BE5-925C-94749A19C467}">
      <dgm:prSet/>
      <dgm:spPr/>
      <dgm:t>
        <a:bodyPr/>
        <a:lstStyle/>
        <a:p>
          <a:pPr>
            <a:defRPr cap="all"/>
          </a:pPr>
          <a:r>
            <a:rPr lang="en-GB" b="1"/>
            <a:t>User Opens App:</a:t>
          </a:r>
          <a:r>
            <a:rPr lang="en-GB"/>
            <a:t> Sees a map with free Wi-Fi locations nearby.</a:t>
          </a:r>
          <a:endParaRPr lang="en-US"/>
        </a:p>
      </dgm:t>
    </dgm:pt>
    <dgm:pt modelId="{F89EC135-BEDC-4A6B-B6DA-5F56C0155494}" type="parTrans" cxnId="{6A3FB5D3-8CB5-4F45-AE18-6F0C447A7174}">
      <dgm:prSet/>
      <dgm:spPr/>
      <dgm:t>
        <a:bodyPr/>
        <a:lstStyle/>
        <a:p>
          <a:endParaRPr lang="en-US"/>
        </a:p>
      </dgm:t>
    </dgm:pt>
    <dgm:pt modelId="{802F75F8-FA47-4A1B-9BAE-81D082F88D69}" type="sibTrans" cxnId="{6A3FB5D3-8CB5-4F45-AE18-6F0C447A7174}">
      <dgm:prSet/>
      <dgm:spPr/>
      <dgm:t>
        <a:bodyPr/>
        <a:lstStyle/>
        <a:p>
          <a:endParaRPr lang="en-US"/>
        </a:p>
      </dgm:t>
    </dgm:pt>
    <dgm:pt modelId="{A0A90C11-670B-4079-9040-2B1330BB76E2}">
      <dgm:prSet/>
      <dgm:spPr/>
      <dgm:t>
        <a:bodyPr/>
        <a:lstStyle/>
        <a:p>
          <a:pPr>
            <a:defRPr cap="all"/>
          </a:pPr>
          <a:r>
            <a:rPr lang="en-GB" b="1"/>
            <a:t>User Filters Results:</a:t>
          </a:r>
          <a:r>
            <a:rPr lang="en-GB"/>
            <a:t> Chooses filters like indoor/outdoor, rating, connection quality, or AI suggestions.</a:t>
          </a:r>
          <a:endParaRPr lang="en-US"/>
        </a:p>
      </dgm:t>
    </dgm:pt>
    <dgm:pt modelId="{EF36BB43-4B1D-4650-809C-9028816907DB}" type="parTrans" cxnId="{9184F402-D116-499C-A417-764F730A0DA7}">
      <dgm:prSet/>
      <dgm:spPr/>
      <dgm:t>
        <a:bodyPr/>
        <a:lstStyle/>
        <a:p>
          <a:endParaRPr lang="en-US"/>
        </a:p>
      </dgm:t>
    </dgm:pt>
    <dgm:pt modelId="{4CBB1B32-3C1B-4DC5-B2A5-54DB294149B7}" type="sibTrans" cxnId="{9184F402-D116-499C-A417-764F730A0DA7}">
      <dgm:prSet/>
      <dgm:spPr/>
      <dgm:t>
        <a:bodyPr/>
        <a:lstStyle/>
        <a:p>
          <a:endParaRPr lang="en-US"/>
        </a:p>
      </dgm:t>
    </dgm:pt>
    <dgm:pt modelId="{3F3CD9B7-664D-483A-943A-580144C73301}">
      <dgm:prSet/>
      <dgm:spPr/>
      <dgm:t>
        <a:bodyPr/>
        <a:lstStyle/>
        <a:p>
          <a:pPr>
            <a:defRPr cap="all"/>
          </a:pPr>
          <a:r>
            <a:rPr lang="en-GB" b="1"/>
            <a:t>User Contributes:</a:t>
          </a:r>
          <a:r>
            <a:rPr lang="en-GB"/>
            <a:t> Adds a new Wi-Fi location or confirms an existing one, earning points for contributions.</a:t>
          </a:r>
          <a:endParaRPr lang="en-US"/>
        </a:p>
      </dgm:t>
    </dgm:pt>
    <dgm:pt modelId="{BD923D63-A90D-4B9D-9FF0-D678E14C7347}" type="parTrans" cxnId="{9946F26D-5692-4504-9463-93CCC391C44E}">
      <dgm:prSet/>
      <dgm:spPr/>
      <dgm:t>
        <a:bodyPr/>
        <a:lstStyle/>
        <a:p>
          <a:endParaRPr lang="en-US"/>
        </a:p>
      </dgm:t>
    </dgm:pt>
    <dgm:pt modelId="{AABCA617-1960-4B8A-B8C5-DB864E78E366}" type="sibTrans" cxnId="{9946F26D-5692-4504-9463-93CCC391C44E}">
      <dgm:prSet/>
      <dgm:spPr/>
      <dgm:t>
        <a:bodyPr/>
        <a:lstStyle/>
        <a:p>
          <a:endParaRPr lang="en-US"/>
        </a:p>
      </dgm:t>
    </dgm:pt>
    <dgm:pt modelId="{248DF14A-DC3E-4D00-903A-6A45195CB8A9}">
      <dgm:prSet/>
      <dgm:spPr/>
      <dgm:t>
        <a:bodyPr/>
        <a:lstStyle/>
        <a:p>
          <a:pPr>
            <a:defRPr cap="all"/>
          </a:pPr>
          <a:r>
            <a:rPr lang="en-GB" b="1"/>
            <a:t>User Redeems Points:</a:t>
          </a:r>
          <a:r>
            <a:rPr lang="en-GB"/>
            <a:t> Users can track points earned and redeem them for rewards like mobile data.</a:t>
          </a:r>
          <a:endParaRPr lang="en-US"/>
        </a:p>
      </dgm:t>
    </dgm:pt>
    <dgm:pt modelId="{45503F8B-AC4D-49CF-9003-10F35042CA03}" type="parTrans" cxnId="{B3760679-73CB-42CB-917C-0AAA6D8B00C4}">
      <dgm:prSet/>
      <dgm:spPr/>
      <dgm:t>
        <a:bodyPr/>
        <a:lstStyle/>
        <a:p>
          <a:endParaRPr lang="en-US"/>
        </a:p>
      </dgm:t>
    </dgm:pt>
    <dgm:pt modelId="{3F8A8B39-8E31-4888-A673-99ED468084E3}" type="sibTrans" cxnId="{B3760679-73CB-42CB-917C-0AAA6D8B00C4}">
      <dgm:prSet/>
      <dgm:spPr/>
      <dgm:t>
        <a:bodyPr/>
        <a:lstStyle/>
        <a:p>
          <a:endParaRPr lang="en-US"/>
        </a:p>
      </dgm:t>
    </dgm:pt>
    <dgm:pt modelId="{2E01D270-EB6A-42AC-A111-353D642AF039}" type="pres">
      <dgm:prSet presAssocID="{A13271C8-80FC-4ABE-90AC-185A87F502DF}" presName="root" presStyleCnt="0">
        <dgm:presLayoutVars>
          <dgm:dir/>
          <dgm:resizeHandles val="exact"/>
        </dgm:presLayoutVars>
      </dgm:prSet>
      <dgm:spPr/>
    </dgm:pt>
    <dgm:pt modelId="{72E587B3-1B80-4A58-AC69-84028D2A7465}" type="pres">
      <dgm:prSet presAssocID="{701E9C17-EB6E-4BE5-925C-94749A19C467}" presName="compNode" presStyleCnt="0"/>
      <dgm:spPr/>
    </dgm:pt>
    <dgm:pt modelId="{FB59F628-365C-48E3-9D9F-C9C5BB854147}" type="pres">
      <dgm:prSet presAssocID="{701E9C17-EB6E-4BE5-925C-94749A19C467}" presName="iconBgRect" presStyleLbl="bgShp" presStyleIdx="0" presStyleCnt="4"/>
      <dgm:spPr/>
    </dgm:pt>
    <dgm:pt modelId="{107E079E-9603-4C40-A723-C9B9F06B831F}" type="pres">
      <dgm:prSet presAssocID="{701E9C17-EB6E-4BE5-925C-94749A19C4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30F5B4B4-F8C3-45FE-8E47-79D9FB22B8FA}" type="pres">
      <dgm:prSet presAssocID="{701E9C17-EB6E-4BE5-925C-94749A19C467}" presName="spaceRect" presStyleCnt="0"/>
      <dgm:spPr/>
    </dgm:pt>
    <dgm:pt modelId="{DF0B5B07-879D-471F-BA22-51E2DD73BF75}" type="pres">
      <dgm:prSet presAssocID="{701E9C17-EB6E-4BE5-925C-94749A19C467}" presName="textRect" presStyleLbl="revTx" presStyleIdx="0" presStyleCnt="4">
        <dgm:presLayoutVars>
          <dgm:chMax val="1"/>
          <dgm:chPref val="1"/>
        </dgm:presLayoutVars>
      </dgm:prSet>
      <dgm:spPr/>
    </dgm:pt>
    <dgm:pt modelId="{68071064-D67B-4C74-BC27-54661B8D164E}" type="pres">
      <dgm:prSet presAssocID="{802F75F8-FA47-4A1B-9BAE-81D082F88D69}" presName="sibTrans" presStyleCnt="0"/>
      <dgm:spPr/>
    </dgm:pt>
    <dgm:pt modelId="{EC25B031-0711-4F23-9210-ECBFE1E84FEA}" type="pres">
      <dgm:prSet presAssocID="{A0A90C11-670B-4079-9040-2B1330BB76E2}" presName="compNode" presStyleCnt="0"/>
      <dgm:spPr/>
    </dgm:pt>
    <dgm:pt modelId="{1DC2F08D-7EB3-42EB-9567-7E6E28D7893F}" type="pres">
      <dgm:prSet presAssocID="{A0A90C11-670B-4079-9040-2B1330BB76E2}" presName="iconBgRect" presStyleLbl="bgShp" presStyleIdx="1" presStyleCnt="4"/>
      <dgm:spPr/>
    </dgm:pt>
    <dgm:pt modelId="{B8B0B713-570A-41F0-8687-A3390F4C608A}" type="pres">
      <dgm:prSet presAssocID="{A0A90C11-670B-4079-9040-2B1330BB76E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4DECE81-CA0B-4386-B029-6D19150EC222}" type="pres">
      <dgm:prSet presAssocID="{A0A90C11-670B-4079-9040-2B1330BB76E2}" presName="spaceRect" presStyleCnt="0"/>
      <dgm:spPr/>
    </dgm:pt>
    <dgm:pt modelId="{1174FE90-BDFC-408F-AAD4-E7261F55C72A}" type="pres">
      <dgm:prSet presAssocID="{A0A90C11-670B-4079-9040-2B1330BB76E2}" presName="textRect" presStyleLbl="revTx" presStyleIdx="1" presStyleCnt="4">
        <dgm:presLayoutVars>
          <dgm:chMax val="1"/>
          <dgm:chPref val="1"/>
        </dgm:presLayoutVars>
      </dgm:prSet>
      <dgm:spPr/>
    </dgm:pt>
    <dgm:pt modelId="{68056773-9E97-4C5C-B48E-D2A41E738BDF}" type="pres">
      <dgm:prSet presAssocID="{4CBB1B32-3C1B-4DC5-B2A5-54DB294149B7}" presName="sibTrans" presStyleCnt="0"/>
      <dgm:spPr/>
    </dgm:pt>
    <dgm:pt modelId="{1BFF7C8B-975F-4AB1-9689-2D1A682EB2B2}" type="pres">
      <dgm:prSet presAssocID="{3F3CD9B7-664D-483A-943A-580144C73301}" presName="compNode" presStyleCnt="0"/>
      <dgm:spPr/>
    </dgm:pt>
    <dgm:pt modelId="{4368F291-298A-4327-BF75-9A36693C0C16}" type="pres">
      <dgm:prSet presAssocID="{3F3CD9B7-664D-483A-943A-580144C73301}" presName="iconBgRect" presStyleLbl="bgShp" presStyleIdx="2" presStyleCnt="4"/>
      <dgm:spPr/>
    </dgm:pt>
    <dgm:pt modelId="{4064BFC0-D7FF-4293-BC5A-E90BC8F0F67F}" type="pres">
      <dgm:prSet presAssocID="{3F3CD9B7-664D-483A-943A-580144C733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F962D3B1-50CC-44A2-A992-FD51CE3AA6C6}" type="pres">
      <dgm:prSet presAssocID="{3F3CD9B7-664D-483A-943A-580144C73301}" presName="spaceRect" presStyleCnt="0"/>
      <dgm:spPr/>
    </dgm:pt>
    <dgm:pt modelId="{D3795430-6C59-4E27-80B5-F2E1DC23FA4B}" type="pres">
      <dgm:prSet presAssocID="{3F3CD9B7-664D-483A-943A-580144C73301}" presName="textRect" presStyleLbl="revTx" presStyleIdx="2" presStyleCnt="4">
        <dgm:presLayoutVars>
          <dgm:chMax val="1"/>
          <dgm:chPref val="1"/>
        </dgm:presLayoutVars>
      </dgm:prSet>
      <dgm:spPr/>
    </dgm:pt>
    <dgm:pt modelId="{35C66AEC-81D9-46C2-B137-885E00791009}" type="pres">
      <dgm:prSet presAssocID="{AABCA617-1960-4B8A-B8C5-DB864E78E366}" presName="sibTrans" presStyleCnt="0"/>
      <dgm:spPr/>
    </dgm:pt>
    <dgm:pt modelId="{B700427A-0466-440E-9A68-5FE767F92FFC}" type="pres">
      <dgm:prSet presAssocID="{248DF14A-DC3E-4D00-903A-6A45195CB8A9}" presName="compNode" presStyleCnt="0"/>
      <dgm:spPr/>
    </dgm:pt>
    <dgm:pt modelId="{66CFCE5B-56BF-4012-82A0-3EC0D85926D3}" type="pres">
      <dgm:prSet presAssocID="{248DF14A-DC3E-4D00-903A-6A45195CB8A9}" presName="iconBgRect" presStyleLbl="bgShp" presStyleIdx="3" presStyleCnt="4"/>
      <dgm:spPr/>
    </dgm:pt>
    <dgm:pt modelId="{560E0C85-389B-4FAF-8267-58F1114E41F2}" type="pres">
      <dgm:prSet presAssocID="{248DF14A-DC3E-4D00-903A-6A45195CB8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8465A683-D5C1-449F-AB10-601D3C1EACCF}" type="pres">
      <dgm:prSet presAssocID="{248DF14A-DC3E-4D00-903A-6A45195CB8A9}" presName="spaceRect" presStyleCnt="0"/>
      <dgm:spPr/>
    </dgm:pt>
    <dgm:pt modelId="{F579E72D-1372-4168-96A1-1BACD36A4A3A}" type="pres">
      <dgm:prSet presAssocID="{248DF14A-DC3E-4D00-903A-6A45195CB8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84F402-D116-499C-A417-764F730A0DA7}" srcId="{A13271C8-80FC-4ABE-90AC-185A87F502DF}" destId="{A0A90C11-670B-4079-9040-2B1330BB76E2}" srcOrd="1" destOrd="0" parTransId="{EF36BB43-4B1D-4650-809C-9028816907DB}" sibTransId="{4CBB1B32-3C1B-4DC5-B2A5-54DB294149B7}"/>
    <dgm:cxn modelId="{9946F26D-5692-4504-9463-93CCC391C44E}" srcId="{A13271C8-80FC-4ABE-90AC-185A87F502DF}" destId="{3F3CD9B7-664D-483A-943A-580144C73301}" srcOrd="2" destOrd="0" parTransId="{BD923D63-A90D-4B9D-9FF0-D678E14C7347}" sibTransId="{AABCA617-1960-4B8A-B8C5-DB864E78E366}"/>
    <dgm:cxn modelId="{4B9DBD4F-618F-47A9-95A9-387867F2BB01}" type="presOf" srcId="{3F3CD9B7-664D-483A-943A-580144C73301}" destId="{D3795430-6C59-4E27-80B5-F2E1DC23FA4B}" srcOrd="0" destOrd="0" presId="urn:microsoft.com/office/officeart/2018/5/layout/IconCircleLabelList"/>
    <dgm:cxn modelId="{B3760679-73CB-42CB-917C-0AAA6D8B00C4}" srcId="{A13271C8-80FC-4ABE-90AC-185A87F502DF}" destId="{248DF14A-DC3E-4D00-903A-6A45195CB8A9}" srcOrd="3" destOrd="0" parTransId="{45503F8B-AC4D-49CF-9003-10F35042CA03}" sibTransId="{3F8A8B39-8E31-4888-A673-99ED468084E3}"/>
    <dgm:cxn modelId="{ED6BBF90-6146-4DBA-AC62-5D44AF40B2CD}" type="presOf" srcId="{A13271C8-80FC-4ABE-90AC-185A87F502DF}" destId="{2E01D270-EB6A-42AC-A111-353D642AF039}" srcOrd="0" destOrd="0" presId="urn:microsoft.com/office/officeart/2018/5/layout/IconCircleLabelList"/>
    <dgm:cxn modelId="{D09104BA-25FD-42D9-BE1C-282709E92E25}" type="presOf" srcId="{701E9C17-EB6E-4BE5-925C-94749A19C467}" destId="{DF0B5B07-879D-471F-BA22-51E2DD73BF75}" srcOrd="0" destOrd="0" presId="urn:microsoft.com/office/officeart/2018/5/layout/IconCircleLabelList"/>
    <dgm:cxn modelId="{37B49FCA-6252-43BE-9E0F-E860B1B8A5A5}" type="presOf" srcId="{248DF14A-DC3E-4D00-903A-6A45195CB8A9}" destId="{F579E72D-1372-4168-96A1-1BACD36A4A3A}" srcOrd="0" destOrd="0" presId="urn:microsoft.com/office/officeart/2018/5/layout/IconCircleLabelList"/>
    <dgm:cxn modelId="{6A3FB5D3-8CB5-4F45-AE18-6F0C447A7174}" srcId="{A13271C8-80FC-4ABE-90AC-185A87F502DF}" destId="{701E9C17-EB6E-4BE5-925C-94749A19C467}" srcOrd="0" destOrd="0" parTransId="{F89EC135-BEDC-4A6B-B6DA-5F56C0155494}" sibTransId="{802F75F8-FA47-4A1B-9BAE-81D082F88D69}"/>
    <dgm:cxn modelId="{72E094ED-3074-42F8-9C67-B3A48246AF77}" type="presOf" srcId="{A0A90C11-670B-4079-9040-2B1330BB76E2}" destId="{1174FE90-BDFC-408F-AAD4-E7261F55C72A}" srcOrd="0" destOrd="0" presId="urn:microsoft.com/office/officeart/2018/5/layout/IconCircleLabelList"/>
    <dgm:cxn modelId="{14A668A7-D391-4444-AAD0-6394194631AF}" type="presParOf" srcId="{2E01D270-EB6A-42AC-A111-353D642AF039}" destId="{72E587B3-1B80-4A58-AC69-84028D2A7465}" srcOrd="0" destOrd="0" presId="urn:microsoft.com/office/officeart/2018/5/layout/IconCircleLabelList"/>
    <dgm:cxn modelId="{9E31038E-D5F3-4987-9B3A-FABAEF965540}" type="presParOf" srcId="{72E587B3-1B80-4A58-AC69-84028D2A7465}" destId="{FB59F628-365C-48E3-9D9F-C9C5BB854147}" srcOrd="0" destOrd="0" presId="urn:microsoft.com/office/officeart/2018/5/layout/IconCircleLabelList"/>
    <dgm:cxn modelId="{D9CE9CDF-A9DC-408C-8540-E6FC0308092E}" type="presParOf" srcId="{72E587B3-1B80-4A58-AC69-84028D2A7465}" destId="{107E079E-9603-4C40-A723-C9B9F06B831F}" srcOrd="1" destOrd="0" presId="urn:microsoft.com/office/officeart/2018/5/layout/IconCircleLabelList"/>
    <dgm:cxn modelId="{96717B4F-C1AC-4E76-B1F6-798DB8E55E2D}" type="presParOf" srcId="{72E587B3-1B80-4A58-AC69-84028D2A7465}" destId="{30F5B4B4-F8C3-45FE-8E47-79D9FB22B8FA}" srcOrd="2" destOrd="0" presId="urn:microsoft.com/office/officeart/2018/5/layout/IconCircleLabelList"/>
    <dgm:cxn modelId="{FFD3E26A-C2AB-4DE3-95B7-E123B59C18B7}" type="presParOf" srcId="{72E587B3-1B80-4A58-AC69-84028D2A7465}" destId="{DF0B5B07-879D-471F-BA22-51E2DD73BF75}" srcOrd="3" destOrd="0" presId="urn:microsoft.com/office/officeart/2018/5/layout/IconCircleLabelList"/>
    <dgm:cxn modelId="{E075F6D3-753F-4AED-92D9-0A9318BE8D2D}" type="presParOf" srcId="{2E01D270-EB6A-42AC-A111-353D642AF039}" destId="{68071064-D67B-4C74-BC27-54661B8D164E}" srcOrd="1" destOrd="0" presId="urn:microsoft.com/office/officeart/2018/5/layout/IconCircleLabelList"/>
    <dgm:cxn modelId="{66F5BDB5-081A-48C1-8262-EA763E2D87FE}" type="presParOf" srcId="{2E01D270-EB6A-42AC-A111-353D642AF039}" destId="{EC25B031-0711-4F23-9210-ECBFE1E84FEA}" srcOrd="2" destOrd="0" presId="urn:microsoft.com/office/officeart/2018/5/layout/IconCircleLabelList"/>
    <dgm:cxn modelId="{3C155529-5AE4-48D2-AF1F-EF2148C970FA}" type="presParOf" srcId="{EC25B031-0711-4F23-9210-ECBFE1E84FEA}" destId="{1DC2F08D-7EB3-42EB-9567-7E6E28D7893F}" srcOrd="0" destOrd="0" presId="urn:microsoft.com/office/officeart/2018/5/layout/IconCircleLabelList"/>
    <dgm:cxn modelId="{E6ABF0B4-7EF8-4352-83A8-64DDF63743BF}" type="presParOf" srcId="{EC25B031-0711-4F23-9210-ECBFE1E84FEA}" destId="{B8B0B713-570A-41F0-8687-A3390F4C608A}" srcOrd="1" destOrd="0" presId="urn:microsoft.com/office/officeart/2018/5/layout/IconCircleLabelList"/>
    <dgm:cxn modelId="{4BA3EBBE-DEB4-4406-92D7-CCEA304995B1}" type="presParOf" srcId="{EC25B031-0711-4F23-9210-ECBFE1E84FEA}" destId="{C4DECE81-CA0B-4386-B029-6D19150EC222}" srcOrd="2" destOrd="0" presId="urn:microsoft.com/office/officeart/2018/5/layout/IconCircleLabelList"/>
    <dgm:cxn modelId="{FFCB66AC-F903-4383-AE3B-C2A2A461FF08}" type="presParOf" srcId="{EC25B031-0711-4F23-9210-ECBFE1E84FEA}" destId="{1174FE90-BDFC-408F-AAD4-E7261F55C72A}" srcOrd="3" destOrd="0" presId="urn:microsoft.com/office/officeart/2018/5/layout/IconCircleLabelList"/>
    <dgm:cxn modelId="{EDE66AF2-FDAC-4A19-A17B-6CEC5D355D9F}" type="presParOf" srcId="{2E01D270-EB6A-42AC-A111-353D642AF039}" destId="{68056773-9E97-4C5C-B48E-D2A41E738BDF}" srcOrd="3" destOrd="0" presId="urn:microsoft.com/office/officeart/2018/5/layout/IconCircleLabelList"/>
    <dgm:cxn modelId="{25B1FEAE-26B0-4209-A028-BF8292ABAF23}" type="presParOf" srcId="{2E01D270-EB6A-42AC-A111-353D642AF039}" destId="{1BFF7C8B-975F-4AB1-9689-2D1A682EB2B2}" srcOrd="4" destOrd="0" presId="urn:microsoft.com/office/officeart/2018/5/layout/IconCircleLabelList"/>
    <dgm:cxn modelId="{65B3FB57-6716-4F14-80B9-4D0B3624CC7E}" type="presParOf" srcId="{1BFF7C8B-975F-4AB1-9689-2D1A682EB2B2}" destId="{4368F291-298A-4327-BF75-9A36693C0C16}" srcOrd="0" destOrd="0" presId="urn:microsoft.com/office/officeart/2018/5/layout/IconCircleLabelList"/>
    <dgm:cxn modelId="{44105AF5-9236-4247-85C2-5C6A05C02211}" type="presParOf" srcId="{1BFF7C8B-975F-4AB1-9689-2D1A682EB2B2}" destId="{4064BFC0-D7FF-4293-BC5A-E90BC8F0F67F}" srcOrd="1" destOrd="0" presId="urn:microsoft.com/office/officeart/2018/5/layout/IconCircleLabelList"/>
    <dgm:cxn modelId="{5F41E9FE-37EA-44FD-8CA6-EB5B153B71B3}" type="presParOf" srcId="{1BFF7C8B-975F-4AB1-9689-2D1A682EB2B2}" destId="{F962D3B1-50CC-44A2-A992-FD51CE3AA6C6}" srcOrd="2" destOrd="0" presId="urn:microsoft.com/office/officeart/2018/5/layout/IconCircleLabelList"/>
    <dgm:cxn modelId="{A0F55D1C-000E-4A40-8854-D8FC759F3A7F}" type="presParOf" srcId="{1BFF7C8B-975F-4AB1-9689-2D1A682EB2B2}" destId="{D3795430-6C59-4E27-80B5-F2E1DC23FA4B}" srcOrd="3" destOrd="0" presId="urn:microsoft.com/office/officeart/2018/5/layout/IconCircleLabelList"/>
    <dgm:cxn modelId="{2BAF4AA2-0EB7-48D0-A7AD-0A15DEB08B6F}" type="presParOf" srcId="{2E01D270-EB6A-42AC-A111-353D642AF039}" destId="{35C66AEC-81D9-46C2-B137-885E00791009}" srcOrd="5" destOrd="0" presId="urn:microsoft.com/office/officeart/2018/5/layout/IconCircleLabelList"/>
    <dgm:cxn modelId="{A924726C-CA50-41CF-9623-C0B41F949509}" type="presParOf" srcId="{2E01D270-EB6A-42AC-A111-353D642AF039}" destId="{B700427A-0466-440E-9A68-5FE767F92FFC}" srcOrd="6" destOrd="0" presId="urn:microsoft.com/office/officeart/2018/5/layout/IconCircleLabelList"/>
    <dgm:cxn modelId="{3F74E578-5E0A-4D9F-8EA9-D87F2CD57EE0}" type="presParOf" srcId="{B700427A-0466-440E-9A68-5FE767F92FFC}" destId="{66CFCE5B-56BF-4012-82A0-3EC0D85926D3}" srcOrd="0" destOrd="0" presId="urn:microsoft.com/office/officeart/2018/5/layout/IconCircleLabelList"/>
    <dgm:cxn modelId="{CAC8E66D-5D41-4AB5-869E-E1FCFDD6C5FC}" type="presParOf" srcId="{B700427A-0466-440E-9A68-5FE767F92FFC}" destId="{560E0C85-389B-4FAF-8267-58F1114E41F2}" srcOrd="1" destOrd="0" presId="urn:microsoft.com/office/officeart/2018/5/layout/IconCircleLabelList"/>
    <dgm:cxn modelId="{5F5987EE-6C03-4EF6-A6E1-57F0CDB29F72}" type="presParOf" srcId="{B700427A-0466-440E-9A68-5FE767F92FFC}" destId="{8465A683-D5C1-449F-AB10-601D3C1EACCF}" srcOrd="2" destOrd="0" presId="urn:microsoft.com/office/officeart/2018/5/layout/IconCircleLabelList"/>
    <dgm:cxn modelId="{55D28BD2-28D9-420E-8DC6-B31FB2B263A9}" type="presParOf" srcId="{B700427A-0466-440E-9A68-5FE767F92FFC}" destId="{F579E72D-1372-4168-96A1-1BACD36A4A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68F03B-9970-43B1-9F48-77FF189075FD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44F5AA-38B2-48C7-9E09-D82092EE5FB7}">
      <dgm:prSet/>
      <dgm:spPr/>
      <dgm:t>
        <a:bodyPr/>
        <a:lstStyle/>
        <a:p>
          <a:r>
            <a:rPr lang="en-US"/>
            <a:t>Users have access to internet connection</a:t>
          </a:r>
        </a:p>
      </dgm:t>
    </dgm:pt>
    <dgm:pt modelId="{ADC104D2-758F-476A-BB3C-4640EBAC390A}" type="parTrans" cxnId="{1A627EC0-5A24-4367-8162-5A1BD62430A0}">
      <dgm:prSet/>
      <dgm:spPr/>
      <dgm:t>
        <a:bodyPr/>
        <a:lstStyle/>
        <a:p>
          <a:endParaRPr lang="en-US"/>
        </a:p>
      </dgm:t>
    </dgm:pt>
    <dgm:pt modelId="{C48ECF71-F4DD-43A6-BC8A-33D2843D6E8F}" type="sibTrans" cxnId="{1A627EC0-5A24-4367-8162-5A1BD62430A0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E223D90A-3AB5-4146-B64D-B3A3ED37FE54}">
      <dgm:prSet/>
      <dgm:spPr/>
      <dgm:t>
        <a:bodyPr/>
        <a:lstStyle/>
        <a:p>
          <a:r>
            <a:rPr lang="en-US"/>
            <a:t>Users have location services enabled on their devices, allowing the app to accurately determine their current location.</a:t>
          </a:r>
        </a:p>
      </dgm:t>
    </dgm:pt>
    <dgm:pt modelId="{AF296E47-3E95-4E8D-BA49-E7AB409467A8}" type="parTrans" cxnId="{43E054FC-AAD1-48E4-AA23-5B8E272B1025}">
      <dgm:prSet/>
      <dgm:spPr/>
      <dgm:t>
        <a:bodyPr/>
        <a:lstStyle/>
        <a:p>
          <a:endParaRPr lang="en-US"/>
        </a:p>
      </dgm:t>
    </dgm:pt>
    <dgm:pt modelId="{47CE0E8F-DBCB-4560-9BC6-4240A156C635}" type="sibTrans" cxnId="{43E054FC-AAD1-48E4-AA23-5B8E272B1025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30007EB8-8AC6-4882-96AE-55BD430C9445}">
      <dgm:prSet/>
      <dgm:spPr/>
      <dgm:t>
        <a:bodyPr/>
        <a:lstStyle/>
        <a:p>
          <a:r>
            <a:rPr lang="en-US"/>
            <a:t>Users are likely to have at least one navigation app (Google Maps or Waze) installed on their devices for the redirection feature to work.</a:t>
          </a:r>
        </a:p>
      </dgm:t>
    </dgm:pt>
    <dgm:pt modelId="{45871A24-C0F3-4FD8-8AB9-6EEEA0B2A7BA}" type="parTrans" cxnId="{24572CAF-3A87-401A-ACC8-A6F0DE3E6A5F}">
      <dgm:prSet/>
      <dgm:spPr/>
      <dgm:t>
        <a:bodyPr/>
        <a:lstStyle/>
        <a:p>
          <a:endParaRPr lang="en-US"/>
        </a:p>
      </dgm:t>
    </dgm:pt>
    <dgm:pt modelId="{A294E506-666A-49EC-8B4A-84C2DD848722}" type="sibTrans" cxnId="{24572CAF-3A87-401A-ACC8-A6F0DE3E6A5F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78EB7A31-8F2E-43F9-9029-5E04D501692E}">
      <dgm:prSet/>
      <dgm:spPr/>
      <dgm:t>
        <a:bodyPr/>
        <a:lstStyle/>
        <a:p>
          <a:r>
            <a:rPr lang="en-US"/>
            <a:t>Users are familiar with basic smartphone functionalities, including how to interact with maps and navigation apps.</a:t>
          </a:r>
        </a:p>
      </dgm:t>
    </dgm:pt>
    <dgm:pt modelId="{B8B21FCC-F602-4150-AD5F-B0E04E7A28FF}" type="parTrans" cxnId="{B62DFE79-F078-49A0-ADA2-A2FFC85A24DC}">
      <dgm:prSet/>
      <dgm:spPr/>
      <dgm:t>
        <a:bodyPr/>
        <a:lstStyle/>
        <a:p>
          <a:endParaRPr lang="en-US"/>
        </a:p>
      </dgm:t>
    </dgm:pt>
    <dgm:pt modelId="{331F690D-6793-49A1-8465-F59908584BA7}" type="sibTrans" cxnId="{B62DFE79-F078-49A0-ADA2-A2FFC85A24DC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7E71504C-C137-48DC-97BD-86F02E4E9C24}">
      <dgm:prSet/>
      <dgm:spPr/>
      <dgm:t>
        <a:bodyPr/>
        <a:lstStyle/>
        <a:p>
          <a:r>
            <a:rPr lang="en-US"/>
            <a:t>Users are motivated to find and use Wi-Fi locations for personal or professional needs, such as studying, working, or socializing.</a:t>
          </a:r>
        </a:p>
      </dgm:t>
    </dgm:pt>
    <dgm:pt modelId="{6C494843-DAB5-406A-91AA-2566DF3E886F}" type="parTrans" cxnId="{B4D705DD-D8AB-4485-B182-138989061E9F}">
      <dgm:prSet/>
      <dgm:spPr/>
      <dgm:t>
        <a:bodyPr/>
        <a:lstStyle/>
        <a:p>
          <a:endParaRPr lang="en-US"/>
        </a:p>
      </dgm:t>
    </dgm:pt>
    <dgm:pt modelId="{4C4D02A4-3091-48F5-B026-E0624BDBC9BB}" type="sibTrans" cxnId="{B4D705DD-D8AB-4485-B182-138989061E9F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F0F34DBA-2B43-4D26-B31E-A5B94F1F6EA1}">
      <dgm:prSet/>
      <dgm:spPr/>
      <dgm:t>
        <a:bodyPr/>
        <a:lstStyle/>
        <a:p>
          <a:r>
            <a:rPr lang="en-US"/>
            <a:t>Users are aware of their surroundings and use common sense while navigating to new locations, particularly in unfamiliar areas.</a:t>
          </a:r>
        </a:p>
      </dgm:t>
    </dgm:pt>
    <dgm:pt modelId="{838A67EF-F7D4-4C6E-A9DD-1F2407F54287}" type="parTrans" cxnId="{C8D50138-CD91-4CD0-8914-4BC8AB484843}">
      <dgm:prSet/>
      <dgm:spPr/>
      <dgm:t>
        <a:bodyPr/>
        <a:lstStyle/>
        <a:p>
          <a:endParaRPr lang="en-US"/>
        </a:p>
      </dgm:t>
    </dgm:pt>
    <dgm:pt modelId="{FCD8D861-91B2-48AF-8F18-1EF9DD872162}" type="sibTrans" cxnId="{C8D50138-CD91-4CD0-8914-4BC8AB484843}">
      <dgm:prSet phldrT="6"/>
      <dgm:spPr/>
      <dgm:t>
        <a:bodyPr/>
        <a:lstStyle/>
        <a:p>
          <a:r>
            <a:rPr lang="en-US"/>
            <a:t>6</a:t>
          </a:r>
        </a:p>
      </dgm:t>
    </dgm:pt>
    <dgm:pt modelId="{1C1290D3-3E29-4E1A-AC10-F93020C2859C}">
      <dgm:prSet/>
      <dgm:spPr/>
      <dgm:t>
        <a:bodyPr/>
        <a:lstStyle/>
        <a:p>
          <a:r>
            <a:rPr lang="en-US"/>
            <a:t>Users may have varying levels of accessibility needs, and the app should consider features to accommodate those needs.</a:t>
          </a:r>
        </a:p>
      </dgm:t>
    </dgm:pt>
    <dgm:pt modelId="{DDC22D9F-EF58-45F4-B672-9EDF89D89BC0}" type="parTrans" cxnId="{6F63891A-38F9-4857-AB06-50EDA2B2AA6F}">
      <dgm:prSet/>
      <dgm:spPr/>
      <dgm:t>
        <a:bodyPr/>
        <a:lstStyle/>
        <a:p>
          <a:endParaRPr lang="en-US"/>
        </a:p>
      </dgm:t>
    </dgm:pt>
    <dgm:pt modelId="{38FCBC3B-282E-41A9-8947-1C2BE1A31D21}" type="sibTrans" cxnId="{6F63891A-38F9-4857-AB06-50EDA2B2AA6F}">
      <dgm:prSet phldrT="7"/>
      <dgm:spPr/>
      <dgm:t>
        <a:bodyPr/>
        <a:lstStyle/>
        <a:p>
          <a:r>
            <a:rPr lang="en-US"/>
            <a:t>7</a:t>
          </a:r>
        </a:p>
      </dgm:t>
    </dgm:pt>
    <dgm:pt modelId="{D8C49C7E-C655-9644-9DF8-FCDE9759FE8D}" type="pres">
      <dgm:prSet presAssocID="{A668F03B-9970-43B1-9F48-77FF189075FD}" presName="linearFlow" presStyleCnt="0">
        <dgm:presLayoutVars>
          <dgm:dir/>
          <dgm:animLvl val="lvl"/>
          <dgm:resizeHandles val="exact"/>
        </dgm:presLayoutVars>
      </dgm:prSet>
      <dgm:spPr/>
    </dgm:pt>
    <dgm:pt modelId="{B0A3C54D-BF76-1740-AE11-67E4C7B71E9D}" type="pres">
      <dgm:prSet presAssocID="{AA44F5AA-38B2-48C7-9E09-D82092EE5FB7}" presName="compositeNode" presStyleCnt="0"/>
      <dgm:spPr/>
    </dgm:pt>
    <dgm:pt modelId="{19CB80FE-BBA8-BF4F-B302-6A5924950445}" type="pres">
      <dgm:prSet presAssocID="{AA44F5AA-38B2-48C7-9E09-D82092EE5FB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3B093E7-EA27-D34A-BA51-275A283B36E5}" type="pres">
      <dgm:prSet presAssocID="{AA44F5AA-38B2-48C7-9E09-D82092EE5FB7}" presName="parSh" presStyleCnt="0"/>
      <dgm:spPr/>
    </dgm:pt>
    <dgm:pt modelId="{F0E74FD2-0B31-5848-ACDF-B7758A21A76D}" type="pres">
      <dgm:prSet presAssocID="{AA44F5AA-38B2-48C7-9E09-D82092EE5FB7}" presName="lineNode" presStyleLbl="alignAccFollowNode1" presStyleIdx="0" presStyleCnt="21"/>
      <dgm:spPr/>
    </dgm:pt>
    <dgm:pt modelId="{C965CC97-A867-804D-B208-A106354C0B35}" type="pres">
      <dgm:prSet presAssocID="{AA44F5AA-38B2-48C7-9E09-D82092EE5FB7}" presName="lineArrowNode" presStyleLbl="alignAccFollowNode1" presStyleIdx="1" presStyleCnt="21"/>
      <dgm:spPr/>
    </dgm:pt>
    <dgm:pt modelId="{5C5C5F65-5082-6747-9951-62A12E6F3279}" type="pres">
      <dgm:prSet presAssocID="{C48ECF71-F4DD-43A6-BC8A-33D2843D6E8F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4E6DA2EC-0E76-5048-86E9-738A34AF00DF}" type="pres">
      <dgm:prSet presAssocID="{C48ECF71-F4DD-43A6-BC8A-33D2843D6E8F}" presName="spacerBetweenCircleAndCallout" presStyleCnt="0">
        <dgm:presLayoutVars/>
      </dgm:prSet>
      <dgm:spPr/>
    </dgm:pt>
    <dgm:pt modelId="{FBE5E5C7-74C2-6E45-B394-6C62E3DD95C7}" type="pres">
      <dgm:prSet presAssocID="{AA44F5AA-38B2-48C7-9E09-D82092EE5FB7}" presName="nodeText" presStyleLbl="alignAccFollowNode1" presStyleIdx="2" presStyleCnt="21">
        <dgm:presLayoutVars>
          <dgm:bulletEnabled val="1"/>
        </dgm:presLayoutVars>
      </dgm:prSet>
      <dgm:spPr/>
    </dgm:pt>
    <dgm:pt modelId="{5602132C-3730-DC4B-A2FB-10633F2590A7}" type="pres">
      <dgm:prSet presAssocID="{C48ECF71-F4DD-43A6-BC8A-33D2843D6E8F}" presName="sibTransComposite" presStyleCnt="0"/>
      <dgm:spPr/>
    </dgm:pt>
    <dgm:pt modelId="{518E995B-C797-5540-B953-320384CCE36C}" type="pres">
      <dgm:prSet presAssocID="{E223D90A-3AB5-4146-B64D-B3A3ED37FE54}" presName="compositeNode" presStyleCnt="0"/>
      <dgm:spPr/>
    </dgm:pt>
    <dgm:pt modelId="{F96FAC47-8BEA-7D48-9797-E115B3F707EE}" type="pres">
      <dgm:prSet presAssocID="{E223D90A-3AB5-4146-B64D-B3A3ED37FE5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3512386-1C9B-A14B-9562-DED672992ACF}" type="pres">
      <dgm:prSet presAssocID="{E223D90A-3AB5-4146-B64D-B3A3ED37FE54}" presName="parSh" presStyleCnt="0"/>
      <dgm:spPr/>
    </dgm:pt>
    <dgm:pt modelId="{03D25A75-5979-3346-A22B-B2B9CBA9EBA5}" type="pres">
      <dgm:prSet presAssocID="{E223D90A-3AB5-4146-B64D-B3A3ED37FE54}" presName="lineNode" presStyleLbl="alignAccFollowNode1" presStyleIdx="3" presStyleCnt="21"/>
      <dgm:spPr/>
    </dgm:pt>
    <dgm:pt modelId="{C4A59BE2-FAC3-894D-A030-D96B8A6CA048}" type="pres">
      <dgm:prSet presAssocID="{E223D90A-3AB5-4146-B64D-B3A3ED37FE54}" presName="lineArrowNode" presStyleLbl="alignAccFollowNode1" presStyleIdx="4" presStyleCnt="21"/>
      <dgm:spPr/>
    </dgm:pt>
    <dgm:pt modelId="{9951678F-3C99-A54E-9D3A-6EE60AFC438B}" type="pres">
      <dgm:prSet presAssocID="{47CE0E8F-DBCB-4560-9BC6-4240A156C635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6E94DF81-0C7F-7247-BDFC-8894658B5DB9}" type="pres">
      <dgm:prSet presAssocID="{47CE0E8F-DBCB-4560-9BC6-4240A156C635}" presName="spacerBetweenCircleAndCallout" presStyleCnt="0">
        <dgm:presLayoutVars/>
      </dgm:prSet>
      <dgm:spPr/>
    </dgm:pt>
    <dgm:pt modelId="{347EA668-D06B-FB44-A4F8-9E04A782EDA7}" type="pres">
      <dgm:prSet presAssocID="{E223D90A-3AB5-4146-B64D-B3A3ED37FE54}" presName="nodeText" presStyleLbl="alignAccFollowNode1" presStyleIdx="5" presStyleCnt="21">
        <dgm:presLayoutVars>
          <dgm:bulletEnabled val="1"/>
        </dgm:presLayoutVars>
      </dgm:prSet>
      <dgm:spPr/>
    </dgm:pt>
    <dgm:pt modelId="{3B6350DB-CFAE-1A40-BE04-8C7BE12E9F6E}" type="pres">
      <dgm:prSet presAssocID="{47CE0E8F-DBCB-4560-9BC6-4240A156C635}" presName="sibTransComposite" presStyleCnt="0"/>
      <dgm:spPr/>
    </dgm:pt>
    <dgm:pt modelId="{D8FE4912-C59F-1E44-B9F3-C8B49D72C426}" type="pres">
      <dgm:prSet presAssocID="{30007EB8-8AC6-4882-96AE-55BD430C9445}" presName="compositeNode" presStyleCnt="0"/>
      <dgm:spPr/>
    </dgm:pt>
    <dgm:pt modelId="{96DE25DE-9D71-A742-8497-142C25BA33D9}" type="pres">
      <dgm:prSet presAssocID="{30007EB8-8AC6-4882-96AE-55BD430C944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BB75EDE-AD7D-BA43-809C-04BD9576BF4E}" type="pres">
      <dgm:prSet presAssocID="{30007EB8-8AC6-4882-96AE-55BD430C9445}" presName="parSh" presStyleCnt="0"/>
      <dgm:spPr/>
    </dgm:pt>
    <dgm:pt modelId="{C728DDAD-A94E-DE47-92AA-A2BFAC7F47DB}" type="pres">
      <dgm:prSet presAssocID="{30007EB8-8AC6-4882-96AE-55BD430C9445}" presName="lineNode" presStyleLbl="alignAccFollowNode1" presStyleIdx="6" presStyleCnt="21"/>
      <dgm:spPr/>
    </dgm:pt>
    <dgm:pt modelId="{9B74F520-6DB6-714C-9140-D4CA1000EDC3}" type="pres">
      <dgm:prSet presAssocID="{30007EB8-8AC6-4882-96AE-55BD430C9445}" presName="lineArrowNode" presStyleLbl="alignAccFollowNode1" presStyleIdx="7" presStyleCnt="21"/>
      <dgm:spPr/>
    </dgm:pt>
    <dgm:pt modelId="{2DCB81CF-F7A0-3746-930E-DD014B725DD0}" type="pres">
      <dgm:prSet presAssocID="{A294E506-666A-49EC-8B4A-84C2DD848722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66EA0BC7-146F-8249-B78C-4689E983BF5C}" type="pres">
      <dgm:prSet presAssocID="{A294E506-666A-49EC-8B4A-84C2DD848722}" presName="spacerBetweenCircleAndCallout" presStyleCnt="0">
        <dgm:presLayoutVars/>
      </dgm:prSet>
      <dgm:spPr/>
    </dgm:pt>
    <dgm:pt modelId="{4699D673-AE92-584F-9441-27738C750B6B}" type="pres">
      <dgm:prSet presAssocID="{30007EB8-8AC6-4882-96AE-55BD430C9445}" presName="nodeText" presStyleLbl="alignAccFollowNode1" presStyleIdx="8" presStyleCnt="21">
        <dgm:presLayoutVars>
          <dgm:bulletEnabled val="1"/>
        </dgm:presLayoutVars>
      </dgm:prSet>
      <dgm:spPr/>
    </dgm:pt>
    <dgm:pt modelId="{E39EA02E-1795-874A-A140-EDCB48EF9E6B}" type="pres">
      <dgm:prSet presAssocID="{A294E506-666A-49EC-8B4A-84C2DD848722}" presName="sibTransComposite" presStyleCnt="0"/>
      <dgm:spPr/>
    </dgm:pt>
    <dgm:pt modelId="{5FA99943-8A49-1342-8748-4299502008C2}" type="pres">
      <dgm:prSet presAssocID="{78EB7A31-8F2E-43F9-9029-5E04D501692E}" presName="compositeNode" presStyleCnt="0"/>
      <dgm:spPr/>
    </dgm:pt>
    <dgm:pt modelId="{70382C70-6F8B-3745-BC0B-47EE6EE7ADE6}" type="pres">
      <dgm:prSet presAssocID="{78EB7A31-8F2E-43F9-9029-5E04D50169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6C9FA59-9404-454F-8218-E2EF57B35F67}" type="pres">
      <dgm:prSet presAssocID="{78EB7A31-8F2E-43F9-9029-5E04D501692E}" presName="parSh" presStyleCnt="0"/>
      <dgm:spPr/>
    </dgm:pt>
    <dgm:pt modelId="{022BCE3A-25B1-1541-950B-0401F182DAC5}" type="pres">
      <dgm:prSet presAssocID="{78EB7A31-8F2E-43F9-9029-5E04D501692E}" presName="lineNode" presStyleLbl="alignAccFollowNode1" presStyleIdx="9" presStyleCnt="21"/>
      <dgm:spPr/>
    </dgm:pt>
    <dgm:pt modelId="{DDE312D8-7736-7945-A882-A3DAF8F1CD9B}" type="pres">
      <dgm:prSet presAssocID="{78EB7A31-8F2E-43F9-9029-5E04D501692E}" presName="lineArrowNode" presStyleLbl="alignAccFollowNode1" presStyleIdx="10" presStyleCnt="21"/>
      <dgm:spPr/>
    </dgm:pt>
    <dgm:pt modelId="{9A840042-6309-C741-8240-76D6159D883E}" type="pres">
      <dgm:prSet presAssocID="{331F690D-6793-49A1-8465-F59908584BA7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8131D963-E420-FC4F-A894-1EB57134D422}" type="pres">
      <dgm:prSet presAssocID="{331F690D-6793-49A1-8465-F59908584BA7}" presName="spacerBetweenCircleAndCallout" presStyleCnt="0">
        <dgm:presLayoutVars/>
      </dgm:prSet>
      <dgm:spPr/>
    </dgm:pt>
    <dgm:pt modelId="{587F775A-F537-0641-9535-8093B17AB0F7}" type="pres">
      <dgm:prSet presAssocID="{78EB7A31-8F2E-43F9-9029-5E04D501692E}" presName="nodeText" presStyleLbl="alignAccFollowNode1" presStyleIdx="11" presStyleCnt="21">
        <dgm:presLayoutVars>
          <dgm:bulletEnabled val="1"/>
        </dgm:presLayoutVars>
      </dgm:prSet>
      <dgm:spPr/>
    </dgm:pt>
    <dgm:pt modelId="{AC23D1BF-14F9-2E41-9E51-F6AB52A9EE1F}" type="pres">
      <dgm:prSet presAssocID="{331F690D-6793-49A1-8465-F59908584BA7}" presName="sibTransComposite" presStyleCnt="0"/>
      <dgm:spPr/>
    </dgm:pt>
    <dgm:pt modelId="{C6AD2E59-0977-F444-A6D6-A01AAFD11536}" type="pres">
      <dgm:prSet presAssocID="{7E71504C-C137-48DC-97BD-86F02E4E9C24}" presName="compositeNode" presStyleCnt="0"/>
      <dgm:spPr/>
    </dgm:pt>
    <dgm:pt modelId="{2C861D0F-5850-4841-A53E-82181CD678F1}" type="pres">
      <dgm:prSet presAssocID="{7E71504C-C137-48DC-97BD-86F02E4E9C2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3C403B-ADD4-CB4A-93B4-EDA67085E37A}" type="pres">
      <dgm:prSet presAssocID="{7E71504C-C137-48DC-97BD-86F02E4E9C24}" presName="parSh" presStyleCnt="0"/>
      <dgm:spPr/>
    </dgm:pt>
    <dgm:pt modelId="{1D2CFFD4-476C-C04F-A94B-A9C8EEB2A067}" type="pres">
      <dgm:prSet presAssocID="{7E71504C-C137-48DC-97BD-86F02E4E9C24}" presName="lineNode" presStyleLbl="alignAccFollowNode1" presStyleIdx="12" presStyleCnt="21"/>
      <dgm:spPr/>
    </dgm:pt>
    <dgm:pt modelId="{105B0C99-D422-AE43-8E2B-C56956F4015F}" type="pres">
      <dgm:prSet presAssocID="{7E71504C-C137-48DC-97BD-86F02E4E9C24}" presName="lineArrowNode" presStyleLbl="alignAccFollowNode1" presStyleIdx="13" presStyleCnt="21"/>
      <dgm:spPr/>
    </dgm:pt>
    <dgm:pt modelId="{D212BC58-2B7E-544E-A309-47E1843CDC5F}" type="pres">
      <dgm:prSet presAssocID="{4C4D02A4-3091-48F5-B026-E0624BDBC9BB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763D404F-E5E9-DD48-852C-7F37969135BD}" type="pres">
      <dgm:prSet presAssocID="{4C4D02A4-3091-48F5-B026-E0624BDBC9BB}" presName="spacerBetweenCircleAndCallout" presStyleCnt="0">
        <dgm:presLayoutVars/>
      </dgm:prSet>
      <dgm:spPr/>
    </dgm:pt>
    <dgm:pt modelId="{DE0E9061-A4BB-2B46-8D80-D393FEFC4D7E}" type="pres">
      <dgm:prSet presAssocID="{7E71504C-C137-48DC-97BD-86F02E4E9C24}" presName="nodeText" presStyleLbl="alignAccFollowNode1" presStyleIdx="14" presStyleCnt="21">
        <dgm:presLayoutVars>
          <dgm:bulletEnabled val="1"/>
        </dgm:presLayoutVars>
      </dgm:prSet>
      <dgm:spPr/>
    </dgm:pt>
    <dgm:pt modelId="{ECDCEFDA-FFAD-3B49-8355-D7F279F70C59}" type="pres">
      <dgm:prSet presAssocID="{4C4D02A4-3091-48F5-B026-E0624BDBC9BB}" presName="sibTransComposite" presStyleCnt="0"/>
      <dgm:spPr/>
    </dgm:pt>
    <dgm:pt modelId="{48F530E8-6E96-BB4E-878C-82AB3B08654B}" type="pres">
      <dgm:prSet presAssocID="{F0F34DBA-2B43-4D26-B31E-A5B94F1F6EA1}" presName="compositeNode" presStyleCnt="0"/>
      <dgm:spPr/>
    </dgm:pt>
    <dgm:pt modelId="{35B0BD8E-D624-8346-918E-2AE7A75C99D4}" type="pres">
      <dgm:prSet presAssocID="{F0F34DBA-2B43-4D26-B31E-A5B94F1F6EA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8F88AE0-67E5-854F-B755-381C9AEE5DD9}" type="pres">
      <dgm:prSet presAssocID="{F0F34DBA-2B43-4D26-B31E-A5B94F1F6EA1}" presName="parSh" presStyleCnt="0"/>
      <dgm:spPr/>
    </dgm:pt>
    <dgm:pt modelId="{23532D5C-0ECD-7D40-8E08-78D511CF9D37}" type="pres">
      <dgm:prSet presAssocID="{F0F34DBA-2B43-4D26-B31E-A5B94F1F6EA1}" presName="lineNode" presStyleLbl="alignAccFollowNode1" presStyleIdx="15" presStyleCnt="21"/>
      <dgm:spPr/>
    </dgm:pt>
    <dgm:pt modelId="{867A8BDB-B097-0A46-93A4-6E06956A4565}" type="pres">
      <dgm:prSet presAssocID="{F0F34DBA-2B43-4D26-B31E-A5B94F1F6EA1}" presName="lineArrowNode" presStyleLbl="alignAccFollowNode1" presStyleIdx="16" presStyleCnt="21"/>
      <dgm:spPr/>
    </dgm:pt>
    <dgm:pt modelId="{D1568C09-1EA2-514B-8CA7-4F8D7E592161}" type="pres">
      <dgm:prSet presAssocID="{FCD8D861-91B2-48AF-8F18-1EF9DD872162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0AA49383-7E6C-0F45-933B-290500B3EF24}" type="pres">
      <dgm:prSet presAssocID="{FCD8D861-91B2-48AF-8F18-1EF9DD872162}" presName="spacerBetweenCircleAndCallout" presStyleCnt="0">
        <dgm:presLayoutVars/>
      </dgm:prSet>
      <dgm:spPr/>
    </dgm:pt>
    <dgm:pt modelId="{24B1D462-7579-C247-9D08-F164793A1D45}" type="pres">
      <dgm:prSet presAssocID="{F0F34DBA-2B43-4D26-B31E-A5B94F1F6EA1}" presName="nodeText" presStyleLbl="alignAccFollowNode1" presStyleIdx="17" presStyleCnt="21">
        <dgm:presLayoutVars>
          <dgm:bulletEnabled val="1"/>
        </dgm:presLayoutVars>
      </dgm:prSet>
      <dgm:spPr/>
    </dgm:pt>
    <dgm:pt modelId="{CD5232AB-5583-934B-B0E0-780E87EBF211}" type="pres">
      <dgm:prSet presAssocID="{FCD8D861-91B2-48AF-8F18-1EF9DD872162}" presName="sibTransComposite" presStyleCnt="0"/>
      <dgm:spPr/>
    </dgm:pt>
    <dgm:pt modelId="{0C8C69B7-C3A5-F547-83E3-36584E1EDF71}" type="pres">
      <dgm:prSet presAssocID="{1C1290D3-3E29-4E1A-AC10-F93020C2859C}" presName="compositeNode" presStyleCnt="0"/>
      <dgm:spPr/>
    </dgm:pt>
    <dgm:pt modelId="{96C5FBAA-BF29-C243-9E39-ADCFCFBDB4D5}" type="pres">
      <dgm:prSet presAssocID="{1C1290D3-3E29-4E1A-AC10-F93020C2859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E7FA8B6-1FFD-834C-B1FD-73C151C28030}" type="pres">
      <dgm:prSet presAssocID="{1C1290D3-3E29-4E1A-AC10-F93020C2859C}" presName="parSh" presStyleCnt="0"/>
      <dgm:spPr/>
    </dgm:pt>
    <dgm:pt modelId="{4480B86B-BDBA-1844-82B6-88B7B5E34A7E}" type="pres">
      <dgm:prSet presAssocID="{1C1290D3-3E29-4E1A-AC10-F93020C2859C}" presName="lineNode" presStyleLbl="alignAccFollowNode1" presStyleIdx="18" presStyleCnt="21"/>
      <dgm:spPr/>
    </dgm:pt>
    <dgm:pt modelId="{E4670F97-D7C4-AB4E-BB37-1245470CDEB8}" type="pres">
      <dgm:prSet presAssocID="{1C1290D3-3E29-4E1A-AC10-F93020C2859C}" presName="lineArrowNode" presStyleLbl="alignAccFollowNode1" presStyleIdx="19" presStyleCnt="21"/>
      <dgm:spPr/>
    </dgm:pt>
    <dgm:pt modelId="{36FA4C18-23C6-2F4A-86F3-9E3876D00254}" type="pres">
      <dgm:prSet presAssocID="{38FCBC3B-282E-41A9-8947-1C2BE1A31D21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BFB12C3C-1895-E847-A1DF-1F5004027527}" type="pres">
      <dgm:prSet presAssocID="{38FCBC3B-282E-41A9-8947-1C2BE1A31D21}" presName="spacerBetweenCircleAndCallout" presStyleCnt="0">
        <dgm:presLayoutVars/>
      </dgm:prSet>
      <dgm:spPr/>
    </dgm:pt>
    <dgm:pt modelId="{9FCFB834-FBB3-DC4A-9A0E-9FF31A7E2AD1}" type="pres">
      <dgm:prSet presAssocID="{1C1290D3-3E29-4E1A-AC10-F93020C2859C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6F63891A-38F9-4857-AB06-50EDA2B2AA6F}" srcId="{A668F03B-9970-43B1-9F48-77FF189075FD}" destId="{1C1290D3-3E29-4E1A-AC10-F93020C2859C}" srcOrd="6" destOrd="0" parTransId="{DDC22D9F-EF58-45F4-B672-9EDF89D89BC0}" sibTransId="{38FCBC3B-282E-41A9-8947-1C2BE1A31D21}"/>
    <dgm:cxn modelId="{8EE48C27-0BEC-AE49-97CA-2CDBD0D61031}" type="presOf" srcId="{331F690D-6793-49A1-8465-F59908584BA7}" destId="{9A840042-6309-C741-8240-76D6159D883E}" srcOrd="0" destOrd="0" presId="urn:microsoft.com/office/officeart/2016/7/layout/LinearArrowProcessNumbered"/>
    <dgm:cxn modelId="{C0D6D733-7A6A-4343-B3BC-D53DBBCA4000}" type="presOf" srcId="{A668F03B-9970-43B1-9F48-77FF189075FD}" destId="{D8C49C7E-C655-9644-9DF8-FCDE9759FE8D}" srcOrd="0" destOrd="0" presId="urn:microsoft.com/office/officeart/2016/7/layout/LinearArrowProcessNumbered"/>
    <dgm:cxn modelId="{C8D50138-CD91-4CD0-8914-4BC8AB484843}" srcId="{A668F03B-9970-43B1-9F48-77FF189075FD}" destId="{F0F34DBA-2B43-4D26-B31E-A5B94F1F6EA1}" srcOrd="5" destOrd="0" parTransId="{838A67EF-F7D4-4C6E-A9DD-1F2407F54287}" sibTransId="{FCD8D861-91B2-48AF-8F18-1EF9DD872162}"/>
    <dgm:cxn modelId="{3DE58C3D-865A-4C4C-A3A9-BC40F3757D03}" type="presOf" srcId="{47CE0E8F-DBCB-4560-9BC6-4240A156C635}" destId="{9951678F-3C99-A54E-9D3A-6EE60AFC438B}" srcOrd="0" destOrd="0" presId="urn:microsoft.com/office/officeart/2016/7/layout/LinearArrowProcessNumbered"/>
    <dgm:cxn modelId="{86D3BA5F-425A-284A-826D-B7D75AA399AE}" type="presOf" srcId="{C48ECF71-F4DD-43A6-BC8A-33D2843D6E8F}" destId="{5C5C5F65-5082-6747-9951-62A12E6F3279}" srcOrd="0" destOrd="0" presId="urn:microsoft.com/office/officeart/2016/7/layout/LinearArrowProcessNumbered"/>
    <dgm:cxn modelId="{2557B361-F215-7240-A300-A07FCAD3D0CE}" type="presOf" srcId="{F0F34DBA-2B43-4D26-B31E-A5B94F1F6EA1}" destId="{24B1D462-7579-C247-9D08-F164793A1D45}" srcOrd="0" destOrd="0" presId="urn:microsoft.com/office/officeart/2016/7/layout/LinearArrowProcessNumbered"/>
    <dgm:cxn modelId="{07E59D4B-EFF2-ED41-A92E-51407CA79AD6}" type="presOf" srcId="{1C1290D3-3E29-4E1A-AC10-F93020C2859C}" destId="{9FCFB834-FBB3-DC4A-9A0E-9FF31A7E2AD1}" srcOrd="0" destOrd="0" presId="urn:microsoft.com/office/officeart/2016/7/layout/LinearArrowProcessNumbered"/>
    <dgm:cxn modelId="{2796274F-CE96-2A47-B233-4A8770FFCFD0}" type="presOf" srcId="{E223D90A-3AB5-4146-B64D-B3A3ED37FE54}" destId="{347EA668-D06B-FB44-A4F8-9E04A782EDA7}" srcOrd="0" destOrd="0" presId="urn:microsoft.com/office/officeart/2016/7/layout/LinearArrowProcessNumbered"/>
    <dgm:cxn modelId="{9D8A1B54-042A-FD4F-9E7E-CFD6E6D2637C}" type="presOf" srcId="{FCD8D861-91B2-48AF-8F18-1EF9DD872162}" destId="{D1568C09-1EA2-514B-8CA7-4F8D7E592161}" srcOrd="0" destOrd="0" presId="urn:microsoft.com/office/officeart/2016/7/layout/LinearArrowProcessNumbered"/>
    <dgm:cxn modelId="{A2D85D74-3B57-FF40-A25A-A43A32311BF5}" type="presOf" srcId="{78EB7A31-8F2E-43F9-9029-5E04D501692E}" destId="{587F775A-F537-0641-9535-8093B17AB0F7}" srcOrd="0" destOrd="0" presId="urn:microsoft.com/office/officeart/2016/7/layout/LinearArrowProcessNumbered"/>
    <dgm:cxn modelId="{B62DFE79-F078-49A0-ADA2-A2FFC85A24DC}" srcId="{A668F03B-9970-43B1-9F48-77FF189075FD}" destId="{78EB7A31-8F2E-43F9-9029-5E04D501692E}" srcOrd="3" destOrd="0" parTransId="{B8B21FCC-F602-4150-AD5F-B0E04E7A28FF}" sibTransId="{331F690D-6793-49A1-8465-F59908584BA7}"/>
    <dgm:cxn modelId="{6F351081-89BD-BE42-9C24-1C69E3146CD9}" type="presOf" srcId="{A294E506-666A-49EC-8B4A-84C2DD848722}" destId="{2DCB81CF-F7A0-3746-930E-DD014B725DD0}" srcOrd="0" destOrd="0" presId="urn:microsoft.com/office/officeart/2016/7/layout/LinearArrowProcessNumbered"/>
    <dgm:cxn modelId="{E9B6C18A-F686-0043-ADA5-8536E716E5DA}" type="presOf" srcId="{7E71504C-C137-48DC-97BD-86F02E4E9C24}" destId="{DE0E9061-A4BB-2B46-8D80-D393FEFC4D7E}" srcOrd="0" destOrd="0" presId="urn:microsoft.com/office/officeart/2016/7/layout/LinearArrowProcessNumbered"/>
    <dgm:cxn modelId="{8A9F6693-D0CA-E245-AFE0-CF0DE3CC5F93}" type="presOf" srcId="{4C4D02A4-3091-48F5-B026-E0624BDBC9BB}" destId="{D212BC58-2B7E-544E-A309-47E1843CDC5F}" srcOrd="0" destOrd="0" presId="urn:microsoft.com/office/officeart/2016/7/layout/LinearArrowProcessNumbered"/>
    <dgm:cxn modelId="{E17097A5-44CD-E94C-B7F2-961F173A1F3B}" type="presOf" srcId="{30007EB8-8AC6-4882-96AE-55BD430C9445}" destId="{4699D673-AE92-584F-9441-27738C750B6B}" srcOrd="0" destOrd="0" presId="urn:microsoft.com/office/officeart/2016/7/layout/LinearArrowProcessNumbered"/>
    <dgm:cxn modelId="{24572CAF-3A87-401A-ACC8-A6F0DE3E6A5F}" srcId="{A668F03B-9970-43B1-9F48-77FF189075FD}" destId="{30007EB8-8AC6-4882-96AE-55BD430C9445}" srcOrd="2" destOrd="0" parTransId="{45871A24-C0F3-4FD8-8AB9-6EEEA0B2A7BA}" sibTransId="{A294E506-666A-49EC-8B4A-84C2DD848722}"/>
    <dgm:cxn modelId="{1A627EC0-5A24-4367-8162-5A1BD62430A0}" srcId="{A668F03B-9970-43B1-9F48-77FF189075FD}" destId="{AA44F5AA-38B2-48C7-9E09-D82092EE5FB7}" srcOrd="0" destOrd="0" parTransId="{ADC104D2-758F-476A-BB3C-4640EBAC390A}" sibTransId="{C48ECF71-F4DD-43A6-BC8A-33D2843D6E8F}"/>
    <dgm:cxn modelId="{B4D705DD-D8AB-4485-B182-138989061E9F}" srcId="{A668F03B-9970-43B1-9F48-77FF189075FD}" destId="{7E71504C-C137-48DC-97BD-86F02E4E9C24}" srcOrd="4" destOrd="0" parTransId="{6C494843-DAB5-406A-91AA-2566DF3E886F}" sibTransId="{4C4D02A4-3091-48F5-B026-E0624BDBC9BB}"/>
    <dgm:cxn modelId="{8D2E9EF0-9D95-714B-AF84-510E69E8C24F}" type="presOf" srcId="{38FCBC3B-282E-41A9-8947-1C2BE1A31D21}" destId="{36FA4C18-23C6-2F4A-86F3-9E3876D00254}" srcOrd="0" destOrd="0" presId="urn:microsoft.com/office/officeart/2016/7/layout/LinearArrowProcessNumbered"/>
    <dgm:cxn modelId="{43E054FC-AAD1-48E4-AA23-5B8E272B1025}" srcId="{A668F03B-9970-43B1-9F48-77FF189075FD}" destId="{E223D90A-3AB5-4146-B64D-B3A3ED37FE54}" srcOrd="1" destOrd="0" parTransId="{AF296E47-3E95-4E8D-BA49-E7AB409467A8}" sibTransId="{47CE0E8F-DBCB-4560-9BC6-4240A156C635}"/>
    <dgm:cxn modelId="{3874B1FD-BAF0-1A4A-AD22-A74DB0B1B887}" type="presOf" srcId="{AA44F5AA-38B2-48C7-9E09-D82092EE5FB7}" destId="{FBE5E5C7-74C2-6E45-B394-6C62E3DD95C7}" srcOrd="0" destOrd="0" presId="urn:microsoft.com/office/officeart/2016/7/layout/LinearArrowProcessNumbered"/>
    <dgm:cxn modelId="{1CC0DCA4-AF51-9540-8593-B7DA6C5C2A82}" type="presParOf" srcId="{D8C49C7E-C655-9644-9DF8-FCDE9759FE8D}" destId="{B0A3C54D-BF76-1740-AE11-67E4C7B71E9D}" srcOrd="0" destOrd="0" presId="urn:microsoft.com/office/officeart/2016/7/layout/LinearArrowProcessNumbered"/>
    <dgm:cxn modelId="{81BF9DFF-BADA-9B41-B5C1-F1E110C372C2}" type="presParOf" srcId="{B0A3C54D-BF76-1740-AE11-67E4C7B71E9D}" destId="{19CB80FE-BBA8-BF4F-B302-6A5924950445}" srcOrd="0" destOrd="0" presId="urn:microsoft.com/office/officeart/2016/7/layout/LinearArrowProcessNumbered"/>
    <dgm:cxn modelId="{CE100308-3941-D94C-B0F0-55C171F8CACD}" type="presParOf" srcId="{B0A3C54D-BF76-1740-AE11-67E4C7B71E9D}" destId="{33B093E7-EA27-D34A-BA51-275A283B36E5}" srcOrd="1" destOrd="0" presId="urn:microsoft.com/office/officeart/2016/7/layout/LinearArrowProcessNumbered"/>
    <dgm:cxn modelId="{70FA481E-9C3D-4947-AE0E-DD7B3945A26C}" type="presParOf" srcId="{33B093E7-EA27-D34A-BA51-275A283B36E5}" destId="{F0E74FD2-0B31-5848-ACDF-B7758A21A76D}" srcOrd="0" destOrd="0" presId="urn:microsoft.com/office/officeart/2016/7/layout/LinearArrowProcessNumbered"/>
    <dgm:cxn modelId="{6D252993-BEAE-844C-ADBC-C9FB8C06143B}" type="presParOf" srcId="{33B093E7-EA27-D34A-BA51-275A283B36E5}" destId="{C965CC97-A867-804D-B208-A106354C0B35}" srcOrd="1" destOrd="0" presId="urn:microsoft.com/office/officeart/2016/7/layout/LinearArrowProcessNumbered"/>
    <dgm:cxn modelId="{48E508EE-25C0-4C45-A90A-9727EA978773}" type="presParOf" srcId="{33B093E7-EA27-D34A-BA51-275A283B36E5}" destId="{5C5C5F65-5082-6747-9951-62A12E6F3279}" srcOrd="2" destOrd="0" presId="urn:microsoft.com/office/officeart/2016/7/layout/LinearArrowProcessNumbered"/>
    <dgm:cxn modelId="{6232C189-E92F-0343-8C75-A4AF992726E7}" type="presParOf" srcId="{33B093E7-EA27-D34A-BA51-275A283B36E5}" destId="{4E6DA2EC-0E76-5048-86E9-738A34AF00DF}" srcOrd="3" destOrd="0" presId="urn:microsoft.com/office/officeart/2016/7/layout/LinearArrowProcessNumbered"/>
    <dgm:cxn modelId="{DD641519-9971-B042-99AA-D89D95E248C6}" type="presParOf" srcId="{B0A3C54D-BF76-1740-AE11-67E4C7B71E9D}" destId="{FBE5E5C7-74C2-6E45-B394-6C62E3DD95C7}" srcOrd="2" destOrd="0" presId="urn:microsoft.com/office/officeart/2016/7/layout/LinearArrowProcessNumbered"/>
    <dgm:cxn modelId="{C9134C41-AFC9-2143-9608-54A8FB86C725}" type="presParOf" srcId="{D8C49C7E-C655-9644-9DF8-FCDE9759FE8D}" destId="{5602132C-3730-DC4B-A2FB-10633F2590A7}" srcOrd="1" destOrd="0" presId="urn:microsoft.com/office/officeart/2016/7/layout/LinearArrowProcessNumbered"/>
    <dgm:cxn modelId="{46C02DA2-1E13-9245-84A0-610DBC4BF328}" type="presParOf" srcId="{D8C49C7E-C655-9644-9DF8-FCDE9759FE8D}" destId="{518E995B-C797-5540-B953-320384CCE36C}" srcOrd="2" destOrd="0" presId="urn:microsoft.com/office/officeart/2016/7/layout/LinearArrowProcessNumbered"/>
    <dgm:cxn modelId="{8B3AFFE4-FB81-C144-8E2F-F7DAEA836A28}" type="presParOf" srcId="{518E995B-C797-5540-B953-320384CCE36C}" destId="{F96FAC47-8BEA-7D48-9797-E115B3F707EE}" srcOrd="0" destOrd="0" presId="urn:microsoft.com/office/officeart/2016/7/layout/LinearArrowProcessNumbered"/>
    <dgm:cxn modelId="{1D7555B0-FDF4-1746-896A-AD65477DF2DC}" type="presParOf" srcId="{518E995B-C797-5540-B953-320384CCE36C}" destId="{C3512386-1C9B-A14B-9562-DED672992ACF}" srcOrd="1" destOrd="0" presId="urn:microsoft.com/office/officeart/2016/7/layout/LinearArrowProcessNumbered"/>
    <dgm:cxn modelId="{A4E2EE39-905D-9A4F-B625-807678B9A7C4}" type="presParOf" srcId="{C3512386-1C9B-A14B-9562-DED672992ACF}" destId="{03D25A75-5979-3346-A22B-B2B9CBA9EBA5}" srcOrd="0" destOrd="0" presId="urn:microsoft.com/office/officeart/2016/7/layout/LinearArrowProcessNumbered"/>
    <dgm:cxn modelId="{35CBC033-539B-9A4D-AD6B-F1B07F412B7F}" type="presParOf" srcId="{C3512386-1C9B-A14B-9562-DED672992ACF}" destId="{C4A59BE2-FAC3-894D-A030-D96B8A6CA048}" srcOrd="1" destOrd="0" presId="urn:microsoft.com/office/officeart/2016/7/layout/LinearArrowProcessNumbered"/>
    <dgm:cxn modelId="{912491CD-E266-9441-8063-9FF6AB5047CA}" type="presParOf" srcId="{C3512386-1C9B-A14B-9562-DED672992ACF}" destId="{9951678F-3C99-A54E-9D3A-6EE60AFC438B}" srcOrd="2" destOrd="0" presId="urn:microsoft.com/office/officeart/2016/7/layout/LinearArrowProcessNumbered"/>
    <dgm:cxn modelId="{79218B8D-71C7-2D49-BC4A-1970FA05A804}" type="presParOf" srcId="{C3512386-1C9B-A14B-9562-DED672992ACF}" destId="{6E94DF81-0C7F-7247-BDFC-8894658B5DB9}" srcOrd="3" destOrd="0" presId="urn:microsoft.com/office/officeart/2016/7/layout/LinearArrowProcessNumbered"/>
    <dgm:cxn modelId="{F465FE07-675D-6842-8326-41B9FF1846A5}" type="presParOf" srcId="{518E995B-C797-5540-B953-320384CCE36C}" destId="{347EA668-D06B-FB44-A4F8-9E04A782EDA7}" srcOrd="2" destOrd="0" presId="urn:microsoft.com/office/officeart/2016/7/layout/LinearArrowProcessNumbered"/>
    <dgm:cxn modelId="{65A814CB-ABFB-6842-88D1-8D8E6295107E}" type="presParOf" srcId="{D8C49C7E-C655-9644-9DF8-FCDE9759FE8D}" destId="{3B6350DB-CFAE-1A40-BE04-8C7BE12E9F6E}" srcOrd="3" destOrd="0" presId="urn:microsoft.com/office/officeart/2016/7/layout/LinearArrowProcessNumbered"/>
    <dgm:cxn modelId="{4B8E98EE-F5C7-2A41-8921-1BBA2DFEFA51}" type="presParOf" srcId="{D8C49C7E-C655-9644-9DF8-FCDE9759FE8D}" destId="{D8FE4912-C59F-1E44-B9F3-C8B49D72C426}" srcOrd="4" destOrd="0" presId="urn:microsoft.com/office/officeart/2016/7/layout/LinearArrowProcessNumbered"/>
    <dgm:cxn modelId="{2108EFEC-9084-F147-9AA8-D47FAF4849F7}" type="presParOf" srcId="{D8FE4912-C59F-1E44-B9F3-C8B49D72C426}" destId="{96DE25DE-9D71-A742-8497-142C25BA33D9}" srcOrd="0" destOrd="0" presId="urn:microsoft.com/office/officeart/2016/7/layout/LinearArrowProcessNumbered"/>
    <dgm:cxn modelId="{38BAC00A-4D1D-5A4C-ADCB-696BBAD9397C}" type="presParOf" srcId="{D8FE4912-C59F-1E44-B9F3-C8B49D72C426}" destId="{DBB75EDE-AD7D-BA43-809C-04BD9576BF4E}" srcOrd="1" destOrd="0" presId="urn:microsoft.com/office/officeart/2016/7/layout/LinearArrowProcessNumbered"/>
    <dgm:cxn modelId="{BED19778-24C3-904F-89E7-B573012A7C81}" type="presParOf" srcId="{DBB75EDE-AD7D-BA43-809C-04BD9576BF4E}" destId="{C728DDAD-A94E-DE47-92AA-A2BFAC7F47DB}" srcOrd="0" destOrd="0" presId="urn:microsoft.com/office/officeart/2016/7/layout/LinearArrowProcessNumbered"/>
    <dgm:cxn modelId="{9906DDDD-818F-304F-BB08-0E7C9AF1BB0C}" type="presParOf" srcId="{DBB75EDE-AD7D-BA43-809C-04BD9576BF4E}" destId="{9B74F520-6DB6-714C-9140-D4CA1000EDC3}" srcOrd="1" destOrd="0" presId="urn:microsoft.com/office/officeart/2016/7/layout/LinearArrowProcessNumbered"/>
    <dgm:cxn modelId="{9EF50803-02F7-EF4D-9A28-596A240F116F}" type="presParOf" srcId="{DBB75EDE-AD7D-BA43-809C-04BD9576BF4E}" destId="{2DCB81CF-F7A0-3746-930E-DD014B725DD0}" srcOrd="2" destOrd="0" presId="urn:microsoft.com/office/officeart/2016/7/layout/LinearArrowProcessNumbered"/>
    <dgm:cxn modelId="{45B1B0D1-26E0-DF4E-AE78-CFA7D90C81F2}" type="presParOf" srcId="{DBB75EDE-AD7D-BA43-809C-04BD9576BF4E}" destId="{66EA0BC7-146F-8249-B78C-4689E983BF5C}" srcOrd="3" destOrd="0" presId="urn:microsoft.com/office/officeart/2016/7/layout/LinearArrowProcessNumbered"/>
    <dgm:cxn modelId="{2E2BDA5C-3C96-C649-8320-1C0C15E29697}" type="presParOf" srcId="{D8FE4912-C59F-1E44-B9F3-C8B49D72C426}" destId="{4699D673-AE92-584F-9441-27738C750B6B}" srcOrd="2" destOrd="0" presId="urn:microsoft.com/office/officeart/2016/7/layout/LinearArrowProcessNumbered"/>
    <dgm:cxn modelId="{87B866F2-C5B1-124E-B80D-CA5DEBE15C72}" type="presParOf" srcId="{D8C49C7E-C655-9644-9DF8-FCDE9759FE8D}" destId="{E39EA02E-1795-874A-A140-EDCB48EF9E6B}" srcOrd="5" destOrd="0" presId="urn:microsoft.com/office/officeart/2016/7/layout/LinearArrowProcessNumbered"/>
    <dgm:cxn modelId="{0D955276-2FDE-CD43-A69A-71865B1B2ECF}" type="presParOf" srcId="{D8C49C7E-C655-9644-9DF8-FCDE9759FE8D}" destId="{5FA99943-8A49-1342-8748-4299502008C2}" srcOrd="6" destOrd="0" presId="urn:microsoft.com/office/officeart/2016/7/layout/LinearArrowProcessNumbered"/>
    <dgm:cxn modelId="{6E9D7513-3DF6-6945-B011-42036FEFF1B5}" type="presParOf" srcId="{5FA99943-8A49-1342-8748-4299502008C2}" destId="{70382C70-6F8B-3745-BC0B-47EE6EE7ADE6}" srcOrd="0" destOrd="0" presId="urn:microsoft.com/office/officeart/2016/7/layout/LinearArrowProcessNumbered"/>
    <dgm:cxn modelId="{307E7072-9F81-7A47-AD89-A8A12180E95C}" type="presParOf" srcId="{5FA99943-8A49-1342-8748-4299502008C2}" destId="{D6C9FA59-9404-454F-8218-E2EF57B35F67}" srcOrd="1" destOrd="0" presId="urn:microsoft.com/office/officeart/2016/7/layout/LinearArrowProcessNumbered"/>
    <dgm:cxn modelId="{BD9A4785-AAD1-3C42-BE5B-996C96D1874B}" type="presParOf" srcId="{D6C9FA59-9404-454F-8218-E2EF57B35F67}" destId="{022BCE3A-25B1-1541-950B-0401F182DAC5}" srcOrd="0" destOrd="0" presId="urn:microsoft.com/office/officeart/2016/7/layout/LinearArrowProcessNumbered"/>
    <dgm:cxn modelId="{7E2AC276-0015-4D4F-8416-E681493E9A6D}" type="presParOf" srcId="{D6C9FA59-9404-454F-8218-E2EF57B35F67}" destId="{DDE312D8-7736-7945-A882-A3DAF8F1CD9B}" srcOrd="1" destOrd="0" presId="urn:microsoft.com/office/officeart/2016/7/layout/LinearArrowProcessNumbered"/>
    <dgm:cxn modelId="{69F41000-131A-6648-A5FF-D76E8086B0B7}" type="presParOf" srcId="{D6C9FA59-9404-454F-8218-E2EF57B35F67}" destId="{9A840042-6309-C741-8240-76D6159D883E}" srcOrd="2" destOrd="0" presId="urn:microsoft.com/office/officeart/2016/7/layout/LinearArrowProcessNumbered"/>
    <dgm:cxn modelId="{C1F27055-85BD-F541-BEEE-4BAAF79203E2}" type="presParOf" srcId="{D6C9FA59-9404-454F-8218-E2EF57B35F67}" destId="{8131D963-E420-FC4F-A894-1EB57134D422}" srcOrd="3" destOrd="0" presId="urn:microsoft.com/office/officeart/2016/7/layout/LinearArrowProcessNumbered"/>
    <dgm:cxn modelId="{D698E93A-26E9-5E43-A14C-2D76AF98AAB5}" type="presParOf" srcId="{5FA99943-8A49-1342-8748-4299502008C2}" destId="{587F775A-F537-0641-9535-8093B17AB0F7}" srcOrd="2" destOrd="0" presId="urn:microsoft.com/office/officeart/2016/7/layout/LinearArrowProcessNumbered"/>
    <dgm:cxn modelId="{846CBC88-3FF7-BC42-9B89-1C3164DC5E14}" type="presParOf" srcId="{D8C49C7E-C655-9644-9DF8-FCDE9759FE8D}" destId="{AC23D1BF-14F9-2E41-9E51-F6AB52A9EE1F}" srcOrd="7" destOrd="0" presId="urn:microsoft.com/office/officeart/2016/7/layout/LinearArrowProcessNumbered"/>
    <dgm:cxn modelId="{698891B4-E2A9-4842-9CAB-D44846157555}" type="presParOf" srcId="{D8C49C7E-C655-9644-9DF8-FCDE9759FE8D}" destId="{C6AD2E59-0977-F444-A6D6-A01AAFD11536}" srcOrd="8" destOrd="0" presId="urn:microsoft.com/office/officeart/2016/7/layout/LinearArrowProcessNumbered"/>
    <dgm:cxn modelId="{5988DBDA-CD96-7843-817F-A26999DEA463}" type="presParOf" srcId="{C6AD2E59-0977-F444-A6D6-A01AAFD11536}" destId="{2C861D0F-5850-4841-A53E-82181CD678F1}" srcOrd="0" destOrd="0" presId="urn:microsoft.com/office/officeart/2016/7/layout/LinearArrowProcessNumbered"/>
    <dgm:cxn modelId="{12BD01B7-37FA-7545-9FDE-AE654A29537B}" type="presParOf" srcId="{C6AD2E59-0977-F444-A6D6-A01AAFD11536}" destId="{ED3C403B-ADD4-CB4A-93B4-EDA67085E37A}" srcOrd="1" destOrd="0" presId="urn:microsoft.com/office/officeart/2016/7/layout/LinearArrowProcessNumbered"/>
    <dgm:cxn modelId="{CEB702F8-EC05-2B4A-B135-024EB7555518}" type="presParOf" srcId="{ED3C403B-ADD4-CB4A-93B4-EDA67085E37A}" destId="{1D2CFFD4-476C-C04F-A94B-A9C8EEB2A067}" srcOrd="0" destOrd="0" presId="urn:microsoft.com/office/officeart/2016/7/layout/LinearArrowProcessNumbered"/>
    <dgm:cxn modelId="{7CCB6D5D-4165-6942-844C-1E222680DFB1}" type="presParOf" srcId="{ED3C403B-ADD4-CB4A-93B4-EDA67085E37A}" destId="{105B0C99-D422-AE43-8E2B-C56956F4015F}" srcOrd="1" destOrd="0" presId="urn:microsoft.com/office/officeart/2016/7/layout/LinearArrowProcessNumbered"/>
    <dgm:cxn modelId="{AB2D43E0-89D2-904F-8F26-F56B588E1C45}" type="presParOf" srcId="{ED3C403B-ADD4-CB4A-93B4-EDA67085E37A}" destId="{D212BC58-2B7E-544E-A309-47E1843CDC5F}" srcOrd="2" destOrd="0" presId="urn:microsoft.com/office/officeart/2016/7/layout/LinearArrowProcessNumbered"/>
    <dgm:cxn modelId="{D2B36043-DD17-1F4E-BA4A-3C1BDFFF6E8D}" type="presParOf" srcId="{ED3C403B-ADD4-CB4A-93B4-EDA67085E37A}" destId="{763D404F-E5E9-DD48-852C-7F37969135BD}" srcOrd="3" destOrd="0" presId="urn:microsoft.com/office/officeart/2016/7/layout/LinearArrowProcessNumbered"/>
    <dgm:cxn modelId="{21B85CD3-78DA-F949-8050-F6CA4F91E0F8}" type="presParOf" srcId="{C6AD2E59-0977-F444-A6D6-A01AAFD11536}" destId="{DE0E9061-A4BB-2B46-8D80-D393FEFC4D7E}" srcOrd="2" destOrd="0" presId="urn:microsoft.com/office/officeart/2016/7/layout/LinearArrowProcessNumbered"/>
    <dgm:cxn modelId="{671DE29A-2E0B-0F45-AFC4-132CD1F5D4D2}" type="presParOf" srcId="{D8C49C7E-C655-9644-9DF8-FCDE9759FE8D}" destId="{ECDCEFDA-FFAD-3B49-8355-D7F279F70C59}" srcOrd="9" destOrd="0" presId="urn:microsoft.com/office/officeart/2016/7/layout/LinearArrowProcessNumbered"/>
    <dgm:cxn modelId="{F50285EA-C424-E54B-A757-94246D72A5CD}" type="presParOf" srcId="{D8C49C7E-C655-9644-9DF8-FCDE9759FE8D}" destId="{48F530E8-6E96-BB4E-878C-82AB3B08654B}" srcOrd="10" destOrd="0" presId="urn:microsoft.com/office/officeart/2016/7/layout/LinearArrowProcessNumbered"/>
    <dgm:cxn modelId="{2FD83C5C-2EA1-C44E-9B3F-5D8FEA8DEB37}" type="presParOf" srcId="{48F530E8-6E96-BB4E-878C-82AB3B08654B}" destId="{35B0BD8E-D624-8346-918E-2AE7A75C99D4}" srcOrd="0" destOrd="0" presId="urn:microsoft.com/office/officeart/2016/7/layout/LinearArrowProcessNumbered"/>
    <dgm:cxn modelId="{77A937EF-8277-6444-BC44-D74F3BB1C0D9}" type="presParOf" srcId="{48F530E8-6E96-BB4E-878C-82AB3B08654B}" destId="{28F88AE0-67E5-854F-B755-381C9AEE5DD9}" srcOrd="1" destOrd="0" presId="urn:microsoft.com/office/officeart/2016/7/layout/LinearArrowProcessNumbered"/>
    <dgm:cxn modelId="{ECF3B8E5-0181-844F-BF9D-87F64E83988C}" type="presParOf" srcId="{28F88AE0-67E5-854F-B755-381C9AEE5DD9}" destId="{23532D5C-0ECD-7D40-8E08-78D511CF9D37}" srcOrd="0" destOrd="0" presId="urn:microsoft.com/office/officeart/2016/7/layout/LinearArrowProcessNumbered"/>
    <dgm:cxn modelId="{9122829E-C22D-6246-90E3-BCC9819B7F1E}" type="presParOf" srcId="{28F88AE0-67E5-854F-B755-381C9AEE5DD9}" destId="{867A8BDB-B097-0A46-93A4-6E06956A4565}" srcOrd="1" destOrd="0" presId="urn:microsoft.com/office/officeart/2016/7/layout/LinearArrowProcessNumbered"/>
    <dgm:cxn modelId="{E1D32F0D-04F6-FF4F-BBCB-C70A05363867}" type="presParOf" srcId="{28F88AE0-67E5-854F-B755-381C9AEE5DD9}" destId="{D1568C09-1EA2-514B-8CA7-4F8D7E592161}" srcOrd="2" destOrd="0" presId="urn:microsoft.com/office/officeart/2016/7/layout/LinearArrowProcessNumbered"/>
    <dgm:cxn modelId="{C10C98E0-AFD7-1F4D-A452-1DBD0DAA8430}" type="presParOf" srcId="{28F88AE0-67E5-854F-B755-381C9AEE5DD9}" destId="{0AA49383-7E6C-0F45-933B-290500B3EF24}" srcOrd="3" destOrd="0" presId="urn:microsoft.com/office/officeart/2016/7/layout/LinearArrowProcessNumbered"/>
    <dgm:cxn modelId="{83ECFD4F-792B-2A42-A409-CD5B9A9B7B3E}" type="presParOf" srcId="{48F530E8-6E96-BB4E-878C-82AB3B08654B}" destId="{24B1D462-7579-C247-9D08-F164793A1D45}" srcOrd="2" destOrd="0" presId="urn:microsoft.com/office/officeart/2016/7/layout/LinearArrowProcessNumbered"/>
    <dgm:cxn modelId="{3988F797-B8DA-7D44-B1AE-2B0AC99E8C75}" type="presParOf" srcId="{D8C49C7E-C655-9644-9DF8-FCDE9759FE8D}" destId="{CD5232AB-5583-934B-B0E0-780E87EBF211}" srcOrd="11" destOrd="0" presId="urn:microsoft.com/office/officeart/2016/7/layout/LinearArrowProcessNumbered"/>
    <dgm:cxn modelId="{8B397021-7628-6743-9EE9-0FA02FD016AC}" type="presParOf" srcId="{D8C49C7E-C655-9644-9DF8-FCDE9759FE8D}" destId="{0C8C69B7-C3A5-F547-83E3-36584E1EDF71}" srcOrd="12" destOrd="0" presId="urn:microsoft.com/office/officeart/2016/7/layout/LinearArrowProcessNumbered"/>
    <dgm:cxn modelId="{7F22E3DC-D34A-8F4D-BEDD-5077E3B86A99}" type="presParOf" srcId="{0C8C69B7-C3A5-F547-83E3-36584E1EDF71}" destId="{96C5FBAA-BF29-C243-9E39-ADCFCFBDB4D5}" srcOrd="0" destOrd="0" presId="urn:microsoft.com/office/officeart/2016/7/layout/LinearArrowProcessNumbered"/>
    <dgm:cxn modelId="{C45DE985-5F82-7A42-A4A5-45B12FE6F619}" type="presParOf" srcId="{0C8C69B7-C3A5-F547-83E3-36584E1EDF71}" destId="{BE7FA8B6-1FFD-834C-B1FD-73C151C28030}" srcOrd="1" destOrd="0" presId="urn:microsoft.com/office/officeart/2016/7/layout/LinearArrowProcessNumbered"/>
    <dgm:cxn modelId="{08E1408B-776B-0F41-A09C-1DEF70BC517C}" type="presParOf" srcId="{BE7FA8B6-1FFD-834C-B1FD-73C151C28030}" destId="{4480B86B-BDBA-1844-82B6-88B7B5E34A7E}" srcOrd="0" destOrd="0" presId="urn:microsoft.com/office/officeart/2016/7/layout/LinearArrowProcessNumbered"/>
    <dgm:cxn modelId="{A2CC5283-0031-B24F-9CF9-018A48E2E8A2}" type="presParOf" srcId="{BE7FA8B6-1FFD-834C-B1FD-73C151C28030}" destId="{E4670F97-D7C4-AB4E-BB37-1245470CDEB8}" srcOrd="1" destOrd="0" presId="urn:microsoft.com/office/officeart/2016/7/layout/LinearArrowProcessNumbered"/>
    <dgm:cxn modelId="{BE3194AE-9C25-8941-8F46-B336A29AC1AB}" type="presParOf" srcId="{BE7FA8B6-1FFD-834C-B1FD-73C151C28030}" destId="{36FA4C18-23C6-2F4A-86F3-9E3876D00254}" srcOrd="2" destOrd="0" presId="urn:microsoft.com/office/officeart/2016/7/layout/LinearArrowProcessNumbered"/>
    <dgm:cxn modelId="{82A376D5-BE5F-D845-963D-F36058AB3308}" type="presParOf" srcId="{BE7FA8B6-1FFD-834C-B1FD-73C151C28030}" destId="{BFB12C3C-1895-E847-A1DF-1F5004027527}" srcOrd="3" destOrd="0" presId="urn:microsoft.com/office/officeart/2016/7/layout/LinearArrowProcessNumbered"/>
    <dgm:cxn modelId="{EC17872D-C476-AD4A-BD52-A41EA1B4E157}" type="presParOf" srcId="{0C8C69B7-C3A5-F547-83E3-36584E1EDF71}" destId="{9FCFB834-FBB3-DC4A-9A0E-9FF31A7E2AD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741A4B-80E4-4540-84E5-F1CDF2DE92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111515-E5D8-467A-95F7-F8F1311CB8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 is written, tested, and peer reviewed.</a:t>
          </a:r>
        </a:p>
      </dgm:t>
    </dgm:pt>
    <dgm:pt modelId="{9A74E980-010C-4DDD-A1C7-CDC2A2FDC9E5}" type="parTrans" cxnId="{F1E1F0E9-3527-4F72-8C39-39F792E09AE8}">
      <dgm:prSet/>
      <dgm:spPr/>
      <dgm:t>
        <a:bodyPr/>
        <a:lstStyle/>
        <a:p>
          <a:endParaRPr lang="en-US"/>
        </a:p>
      </dgm:t>
    </dgm:pt>
    <dgm:pt modelId="{DB549994-C1A4-4CA4-8361-2E65595B7441}" type="sibTrans" cxnId="{F1E1F0E9-3527-4F72-8C39-39F792E09AE8}">
      <dgm:prSet/>
      <dgm:spPr/>
      <dgm:t>
        <a:bodyPr/>
        <a:lstStyle/>
        <a:p>
          <a:endParaRPr lang="en-US"/>
        </a:p>
      </dgm:t>
    </dgm:pt>
    <dgm:pt modelId="{BF8AE2E3-BB8C-400F-8103-8E7189BE55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Unit tests are written and passed (at least 1 per ticket).</a:t>
          </a:r>
        </a:p>
      </dgm:t>
    </dgm:pt>
    <dgm:pt modelId="{7238A9FA-85A1-4725-B354-DA2A9C81A749}" type="parTrans" cxnId="{9663EF87-F78F-4B0C-8368-E5AFF8BD5479}">
      <dgm:prSet/>
      <dgm:spPr/>
      <dgm:t>
        <a:bodyPr/>
        <a:lstStyle/>
        <a:p>
          <a:endParaRPr lang="en-US"/>
        </a:p>
      </dgm:t>
    </dgm:pt>
    <dgm:pt modelId="{769C2D41-89C6-483A-A8EA-5BAA519759E2}" type="sibTrans" cxnId="{9663EF87-F78F-4B0C-8368-E5AFF8BD5479}">
      <dgm:prSet/>
      <dgm:spPr/>
      <dgm:t>
        <a:bodyPr/>
        <a:lstStyle/>
        <a:p>
          <a:endParaRPr lang="en-US"/>
        </a:p>
      </dgm:t>
    </dgm:pt>
    <dgm:pt modelId="{83EC1E6A-E81B-45EA-BA81-A440DFD652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code is tested by QA on the staging environment.</a:t>
          </a:r>
        </a:p>
      </dgm:t>
    </dgm:pt>
    <dgm:pt modelId="{9DA17A26-EF5B-49CF-8631-70BF05519F0E}" type="parTrans" cxnId="{39264AA7-B290-4465-BCEC-69D31E74EA8F}">
      <dgm:prSet/>
      <dgm:spPr/>
      <dgm:t>
        <a:bodyPr/>
        <a:lstStyle/>
        <a:p>
          <a:endParaRPr lang="en-US"/>
        </a:p>
      </dgm:t>
    </dgm:pt>
    <dgm:pt modelId="{91C5D6C4-EAB5-407E-8AF5-746015A7B6A0}" type="sibTrans" cxnId="{39264AA7-B290-4465-BCEC-69D31E74EA8F}">
      <dgm:prSet/>
      <dgm:spPr/>
      <dgm:t>
        <a:bodyPr/>
        <a:lstStyle/>
        <a:p>
          <a:endParaRPr lang="en-US"/>
        </a:p>
      </dgm:t>
    </dgm:pt>
    <dgm:pt modelId="{AAE9CEF6-2AE1-4DFD-9AD0-EF1CA0E025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feature passes all acceptance criteria.</a:t>
          </a:r>
        </a:p>
      </dgm:t>
    </dgm:pt>
    <dgm:pt modelId="{BA494EC2-C9CF-4553-BA5F-85E5EB14B074}" type="parTrans" cxnId="{4D3278BC-71AF-4068-800C-C487E4A5ACD4}">
      <dgm:prSet/>
      <dgm:spPr/>
      <dgm:t>
        <a:bodyPr/>
        <a:lstStyle/>
        <a:p>
          <a:endParaRPr lang="en-US"/>
        </a:p>
      </dgm:t>
    </dgm:pt>
    <dgm:pt modelId="{C1FBD9DC-FEDA-4A79-8909-05813AF33746}" type="sibTrans" cxnId="{4D3278BC-71AF-4068-800C-C487E4A5ACD4}">
      <dgm:prSet/>
      <dgm:spPr/>
      <dgm:t>
        <a:bodyPr/>
        <a:lstStyle/>
        <a:p>
          <a:endParaRPr lang="en-US"/>
        </a:p>
      </dgm:t>
    </dgm:pt>
    <dgm:pt modelId="{717C9FC9-73AA-4C09-B9FA-7232437A2D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Everything works without errors, and it is deployed to the production environment.</a:t>
          </a:r>
        </a:p>
      </dgm:t>
    </dgm:pt>
    <dgm:pt modelId="{581F05F1-6A68-4886-BB15-40949125F7E3}" type="parTrans" cxnId="{DBF95A02-63AB-44F6-A596-2D4EDA78C84A}">
      <dgm:prSet/>
      <dgm:spPr/>
      <dgm:t>
        <a:bodyPr/>
        <a:lstStyle/>
        <a:p>
          <a:endParaRPr lang="en-US"/>
        </a:p>
      </dgm:t>
    </dgm:pt>
    <dgm:pt modelId="{F232CB38-8087-4D60-9577-FD5266B39C76}" type="sibTrans" cxnId="{DBF95A02-63AB-44F6-A596-2D4EDA78C84A}">
      <dgm:prSet/>
      <dgm:spPr/>
      <dgm:t>
        <a:bodyPr/>
        <a:lstStyle/>
        <a:p>
          <a:endParaRPr lang="en-US"/>
        </a:p>
      </dgm:t>
    </dgm:pt>
    <dgm:pt modelId="{E45D39F6-1971-48D1-8232-619841A15D80}" type="pres">
      <dgm:prSet presAssocID="{8C741A4B-80E4-4540-84E5-F1CDF2DE9269}" presName="root" presStyleCnt="0">
        <dgm:presLayoutVars>
          <dgm:dir/>
          <dgm:resizeHandles val="exact"/>
        </dgm:presLayoutVars>
      </dgm:prSet>
      <dgm:spPr/>
    </dgm:pt>
    <dgm:pt modelId="{C7A64579-4314-4F51-965F-75A11BA757CC}" type="pres">
      <dgm:prSet presAssocID="{6B111515-E5D8-467A-95F7-F8F1311CB820}" presName="compNode" presStyleCnt="0"/>
      <dgm:spPr/>
    </dgm:pt>
    <dgm:pt modelId="{601FB890-4AC2-4E67-B858-9A76B8326E44}" type="pres">
      <dgm:prSet presAssocID="{6B111515-E5D8-467A-95F7-F8F1311CB820}" presName="bgRect" presStyleLbl="bgShp" presStyleIdx="0" presStyleCnt="5"/>
      <dgm:spPr/>
    </dgm:pt>
    <dgm:pt modelId="{395AC6FD-ECBD-4926-A00E-A4DD292696D8}" type="pres">
      <dgm:prSet presAssocID="{6B111515-E5D8-467A-95F7-F8F1311CB82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5A704E2-9402-47F6-9D1F-3087A00D9547}" type="pres">
      <dgm:prSet presAssocID="{6B111515-E5D8-467A-95F7-F8F1311CB820}" presName="spaceRect" presStyleCnt="0"/>
      <dgm:spPr/>
    </dgm:pt>
    <dgm:pt modelId="{D7E17647-FF1D-49AE-AFE4-97148704A3B5}" type="pres">
      <dgm:prSet presAssocID="{6B111515-E5D8-467A-95F7-F8F1311CB820}" presName="parTx" presStyleLbl="revTx" presStyleIdx="0" presStyleCnt="5">
        <dgm:presLayoutVars>
          <dgm:chMax val="0"/>
          <dgm:chPref val="0"/>
        </dgm:presLayoutVars>
      </dgm:prSet>
      <dgm:spPr/>
    </dgm:pt>
    <dgm:pt modelId="{4938D723-CCAB-4752-B030-D10E89353555}" type="pres">
      <dgm:prSet presAssocID="{DB549994-C1A4-4CA4-8361-2E65595B7441}" presName="sibTrans" presStyleCnt="0"/>
      <dgm:spPr/>
    </dgm:pt>
    <dgm:pt modelId="{9C1CEE41-15BE-4B6E-8D40-D7EB6E944D1E}" type="pres">
      <dgm:prSet presAssocID="{BF8AE2E3-BB8C-400F-8103-8E7189BE553B}" presName="compNode" presStyleCnt="0"/>
      <dgm:spPr/>
    </dgm:pt>
    <dgm:pt modelId="{639AAC4C-0A54-4357-8861-98B31CAA2EE1}" type="pres">
      <dgm:prSet presAssocID="{BF8AE2E3-BB8C-400F-8103-8E7189BE553B}" presName="bgRect" presStyleLbl="bgShp" presStyleIdx="1" presStyleCnt="5"/>
      <dgm:spPr/>
    </dgm:pt>
    <dgm:pt modelId="{3A0EA297-F30F-4593-B677-50A40D32C4AA}" type="pres">
      <dgm:prSet presAssocID="{BF8AE2E3-BB8C-400F-8103-8E7189BE553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CBF40D23-3186-4256-9B00-CC3A70AB0477}" type="pres">
      <dgm:prSet presAssocID="{BF8AE2E3-BB8C-400F-8103-8E7189BE553B}" presName="spaceRect" presStyleCnt="0"/>
      <dgm:spPr/>
    </dgm:pt>
    <dgm:pt modelId="{0CC0C79D-BE84-444C-9326-E0B8B64271C4}" type="pres">
      <dgm:prSet presAssocID="{BF8AE2E3-BB8C-400F-8103-8E7189BE553B}" presName="parTx" presStyleLbl="revTx" presStyleIdx="1" presStyleCnt="5">
        <dgm:presLayoutVars>
          <dgm:chMax val="0"/>
          <dgm:chPref val="0"/>
        </dgm:presLayoutVars>
      </dgm:prSet>
      <dgm:spPr/>
    </dgm:pt>
    <dgm:pt modelId="{8AFC1FC1-1D07-4FB7-A44F-D47BC19753F9}" type="pres">
      <dgm:prSet presAssocID="{769C2D41-89C6-483A-A8EA-5BAA519759E2}" presName="sibTrans" presStyleCnt="0"/>
      <dgm:spPr/>
    </dgm:pt>
    <dgm:pt modelId="{C0B52E9A-93F2-456D-BCFD-B208ECEA85D0}" type="pres">
      <dgm:prSet presAssocID="{83EC1E6A-E81B-45EA-BA81-A440DFD65219}" presName="compNode" presStyleCnt="0"/>
      <dgm:spPr/>
    </dgm:pt>
    <dgm:pt modelId="{26F6F543-CDE6-494B-927D-C4DF4703A1B8}" type="pres">
      <dgm:prSet presAssocID="{83EC1E6A-E81B-45EA-BA81-A440DFD65219}" presName="bgRect" presStyleLbl="bgShp" presStyleIdx="2" presStyleCnt="5"/>
      <dgm:spPr/>
    </dgm:pt>
    <dgm:pt modelId="{924EFEEA-8BDB-48FD-8FCB-694E1A320F7E}" type="pres">
      <dgm:prSet presAssocID="{83EC1E6A-E81B-45EA-BA81-A440DFD6521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F7734AC8-7550-4463-B6EA-2642A66C245E}" type="pres">
      <dgm:prSet presAssocID="{83EC1E6A-E81B-45EA-BA81-A440DFD65219}" presName="spaceRect" presStyleCnt="0"/>
      <dgm:spPr/>
    </dgm:pt>
    <dgm:pt modelId="{298E3C6E-29AA-44CD-B365-052E4FDD7A80}" type="pres">
      <dgm:prSet presAssocID="{83EC1E6A-E81B-45EA-BA81-A440DFD65219}" presName="parTx" presStyleLbl="revTx" presStyleIdx="2" presStyleCnt="5">
        <dgm:presLayoutVars>
          <dgm:chMax val="0"/>
          <dgm:chPref val="0"/>
        </dgm:presLayoutVars>
      </dgm:prSet>
      <dgm:spPr/>
    </dgm:pt>
    <dgm:pt modelId="{C16E562E-F1ED-4081-8DDD-9FC427F433B8}" type="pres">
      <dgm:prSet presAssocID="{91C5D6C4-EAB5-407E-8AF5-746015A7B6A0}" presName="sibTrans" presStyleCnt="0"/>
      <dgm:spPr/>
    </dgm:pt>
    <dgm:pt modelId="{3945529E-42F3-4AAE-8DD8-7718EE2B6A49}" type="pres">
      <dgm:prSet presAssocID="{AAE9CEF6-2AE1-4DFD-9AD0-EF1CA0E0256A}" presName="compNode" presStyleCnt="0"/>
      <dgm:spPr/>
    </dgm:pt>
    <dgm:pt modelId="{23E27D8E-1707-4AB6-90A9-FC26D8AB760F}" type="pres">
      <dgm:prSet presAssocID="{AAE9CEF6-2AE1-4DFD-9AD0-EF1CA0E0256A}" presName="bgRect" presStyleLbl="bgShp" presStyleIdx="3" presStyleCnt="5"/>
      <dgm:spPr/>
    </dgm:pt>
    <dgm:pt modelId="{BDC2A469-D300-4749-B7F6-7F8B980B635C}" type="pres">
      <dgm:prSet presAssocID="{AAE9CEF6-2AE1-4DFD-9AD0-EF1CA0E0256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C67404B8-CAFC-4135-9079-504FE2FB4BE4}" type="pres">
      <dgm:prSet presAssocID="{AAE9CEF6-2AE1-4DFD-9AD0-EF1CA0E0256A}" presName="spaceRect" presStyleCnt="0"/>
      <dgm:spPr/>
    </dgm:pt>
    <dgm:pt modelId="{CD0325FB-A616-4DB2-ABBE-5C3BB7D22D40}" type="pres">
      <dgm:prSet presAssocID="{AAE9CEF6-2AE1-4DFD-9AD0-EF1CA0E0256A}" presName="parTx" presStyleLbl="revTx" presStyleIdx="3" presStyleCnt="5">
        <dgm:presLayoutVars>
          <dgm:chMax val="0"/>
          <dgm:chPref val="0"/>
        </dgm:presLayoutVars>
      </dgm:prSet>
      <dgm:spPr/>
    </dgm:pt>
    <dgm:pt modelId="{A224325B-230D-4BAD-A3D2-681AF3F84FE9}" type="pres">
      <dgm:prSet presAssocID="{C1FBD9DC-FEDA-4A79-8909-05813AF33746}" presName="sibTrans" presStyleCnt="0"/>
      <dgm:spPr/>
    </dgm:pt>
    <dgm:pt modelId="{723A4F82-2780-469A-A7D8-29CF60A28073}" type="pres">
      <dgm:prSet presAssocID="{717C9FC9-73AA-4C09-B9FA-7232437A2D13}" presName="compNode" presStyleCnt="0"/>
      <dgm:spPr/>
    </dgm:pt>
    <dgm:pt modelId="{4C407BF0-7D4A-46FC-B731-987E16DFB0A6}" type="pres">
      <dgm:prSet presAssocID="{717C9FC9-73AA-4C09-B9FA-7232437A2D13}" presName="bgRect" presStyleLbl="bgShp" presStyleIdx="4" presStyleCnt="5"/>
      <dgm:spPr/>
    </dgm:pt>
    <dgm:pt modelId="{59C4E513-98A3-4667-B3BD-018BEF4AB9CA}" type="pres">
      <dgm:prSet presAssocID="{717C9FC9-73AA-4C09-B9FA-7232437A2D1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FE0C07A-197A-4F98-9B73-71387441C75D}" type="pres">
      <dgm:prSet presAssocID="{717C9FC9-73AA-4C09-B9FA-7232437A2D13}" presName="spaceRect" presStyleCnt="0"/>
      <dgm:spPr/>
    </dgm:pt>
    <dgm:pt modelId="{26FF3DE4-E20F-4BFF-B705-7660FDEE1004}" type="pres">
      <dgm:prSet presAssocID="{717C9FC9-73AA-4C09-B9FA-7232437A2D1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7C54200-9460-43D4-BAC4-76A792780206}" type="presOf" srcId="{AAE9CEF6-2AE1-4DFD-9AD0-EF1CA0E0256A}" destId="{CD0325FB-A616-4DB2-ABBE-5C3BB7D22D40}" srcOrd="0" destOrd="0" presId="urn:microsoft.com/office/officeart/2018/2/layout/IconVerticalSolidList"/>
    <dgm:cxn modelId="{DBF95A02-63AB-44F6-A596-2D4EDA78C84A}" srcId="{8C741A4B-80E4-4540-84E5-F1CDF2DE9269}" destId="{717C9FC9-73AA-4C09-B9FA-7232437A2D13}" srcOrd="4" destOrd="0" parTransId="{581F05F1-6A68-4886-BB15-40949125F7E3}" sibTransId="{F232CB38-8087-4D60-9577-FD5266B39C76}"/>
    <dgm:cxn modelId="{1F8DEA2F-F93E-42A2-BE6B-6FEC14998B54}" type="presOf" srcId="{717C9FC9-73AA-4C09-B9FA-7232437A2D13}" destId="{26FF3DE4-E20F-4BFF-B705-7660FDEE1004}" srcOrd="0" destOrd="0" presId="urn:microsoft.com/office/officeart/2018/2/layout/IconVerticalSolidList"/>
    <dgm:cxn modelId="{27B22F70-6108-4F4A-AD07-C74F03FE81EC}" type="presOf" srcId="{6B111515-E5D8-467A-95F7-F8F1311CB820}" destId="{D7E17647-FF1D-49AE-AFE4-97148704A3B5}" srcOrd="0" destOrd="0" presId="urn:microsoft.com/office/officeart/2018/2/layout/IconVerticalSolidList"/>
    <dgm:cxn modelId="{9663EF87-F78F-4B0C-8368-E5AFF8BD5479}" srcId="{8C741A4B-80E4-4540-84E5-F1CDF2DE9269}" destId="{BF8AE2E3-BB8C-400F-8103-8E7189BE553B}" srcOrd="1" destOrd="0" parTransId="{7238A9FA-85A1-4725-B354-DA2A9C81A749}" sibTransId="{769C2D41-89C6-483A-A8EA-5BAA519759E2}"/>
    <dgm:cxn modelId="{D493888B-5D4D-40A1-A115-18C84D5AD137}" type="presOf" srcId="{BF8AE2E3-BB8C-400F-8103-8E7189BE553B}" destId="{0CC0C79D-BE84-444C-9326-E0B8B64271C4}" srcOrd="0" destOrd="0" presId="urn:microsoft.com/office/officeart/2018/2/layout/IconVerticalSolidList"/>
    <dgm:cxn modelId="{28A91D93-83A9-4A55-AF13-98BA8B28660B}" type="presOf" srcId="{8C741A4B-80E4-4540-84E5-F1CDF2DE9269}" destId="{E45D39F6-1971-48D1-8232-619841A15D80}" srcOrd="0" destOrd="0" presId="urn:microsoft.com/office/officeart/2018/2/layout/IconVerticalSolidList"/>
    <dgm:cxn modelId="{39264AA7-B290-4465-BCEC-69D31E74EA8F}" srcId="{8C741A4B-80E4-4540-84E5-F1CDF2DE9269}" destId="{83EC1E6A-E81B-45EA-BA81-A440DFD65219}" srcOrd="2" destOrd="0" parTransId="{9DA17A26-EF5B-49CF-8631-70BF05519F0E}" sibTransId="{91C5D6C4-EAB5-407E-8AF5-746015A7B6A0}"/>
    <dgm:cxn modelId="{4D3278BC-71AF-4068-800C-C487E4A5ACD4}" srcId="{8C741A4B-80E4-4540-84E5-F1CDF2DE9269}" destId="{AAE9CEF6-2AE1-4DFD-9AD0-EF1CA0E0256A}" srcOrd="3" destOrd="0" parTransId="{BA494EC2-C9CF-4553-BA5F-85E5EB14B074}" sibTransId="{C1FBD9DC-FEDA-4A79-8909-05813AF33746}"/>
    <dgm:cxn modelId="{F1E1F0E9-3527-4F72-8C39-39F792E09AE8}" srcId="{8C741A4B-80E4-4540-84E5-F1CDF2DE9269}" destId="{6B111515-E5D8-467A-95F7-F8F1311CB820}" srcOrd="0" destOrd="0" parTransId="{9A74E980-010C-4DDD-A1C7-CDC2A2FDC9E5}" sibTransId="{DB549994-C1A4-4CA4-8361-2E65595B7441}"/>
    <dgm:cxn modelId="{8017F8FB-B3AB-472A-BD99-C932B978E520}" type="presOf" srcId="{83EC1E6A-E81B-45EA-BA81-A440DFD65219}" destId="{298E3C6E-29AA-44CD-B365-052E4FDD7A80}" srcOrd="0" destOrd="0" presId="urn:microsoft.com/office/officeart/2018/2/layout/IconVerticalSolidList"/>
    <dgm:cxn modelId="{69142CC7-DB08-4291-9AB8-C772A94F7576}" type="presParOf" srcId="{E45D39F6-1971-48D1-8232-619841A15D80}" destId="{C7A64579-4314-4F51-965F-75A11BA757CC}" srcOrd="0" destOrd="0" presId="urn:microsoft.com/office/officeart/2018/2/layout/IconVerticalSolidList"/>
    <dgm:cxn modelId="{736E690D-3628-4678-938A-C6830DE738F7}" type="presParOf" srcId="{C7A64579-4314-4F51-965F-75A11BA757CC}" destId="{601FB890-4AC2-4E67-B858-9A76B8326E44}" srcOrd="0" destOrd="0" presId="urn:microsoft.com/office/officeart/2018/2/layout/IconVerticalSolidList"/>
    <dgm:cxn modelId="{85210898-015B-4675-8EAC-89DDE03B259F}" type="presParOf" srcId="{C7A64579-4314-4F51-965F-75A11BA757CC}" destId="{395AC6FD-ECBD-4926-A00E-A4DD292696D8}" srcOrd="1" destOrd="0" presId="urn:microsoft.com/office/officeart/2018/2/layout/IconVerticalSolidList"/>
    <dgm:cxn modelId="{54BB07D0-EEC5-4149-AB5E-5C9E2924F562}" type="presParOf" srcId="{C7A64579-4314-4F51-965F-75A11BA757CC}" destId="{45A704E2-9402-47F6-9D1F-3087A00D9547}" srcOrd="2" destOrd="0" presId="urn:microsoft.com/office/officeart/2018/2/layout/IconVerticalSolidList"/>
    <dgm:cxn modelId="{0E654B7F-1BCB-4FA5-A7BF-801815A711B9}" type="presParOf" srcId="{C7A64579-4314-4F51-965F-75A11BA757CC}" destId="{D7E17647-FF1D-49AE-AFE4-97148704A3B5}" srcOrd="3" destOrd="0" presId="urn:microsoft.com/office/officeart/2018/2/layout/IconVerticalSolidList"/>
    <dgm:cxn modelId="{13700357-6E1A-4C20-A342-407CF70E7D32}" type="presParOf" srcId="{E45D39F6-1971-48D1-8232-619841A15D80}" destId="{4938D723-CCAB-4752-B030-D10E89353555}" srcOrd="1" destOrd="0" presId="urn:microsoft.com/office/officeart/2018/2/layout/IconVerticalSolidList"/>
    <dgm:cxn modelId="{50C716CC-A3BC-4450-85C6-22152BFEA0BF}" type="presParOf" srcId="{E45D39F6-1971-48D1-8232-619841A15D80}" destId="{9C1CEE41-15BE-4B6E-8D40-D7EB6E944D1E}" srcOrd="2" destOrd="0" presId="urn:microsoft.com/office/officeart/2018/2/layout/IconVerticalSolidList"/>
    <dgm:cxn modelId="{FA6CAFF5-EA46-4B89-AD30-E1AA44D38995}" type="presParOf" srcId="{9C1CEE41-15BE-4B6E-8D40-D7EB6E944D1E}" destId="{639AAC4C-0A54-4357-8861-98B31CAA2EE1}" srcOrd="0" destOrd="0" presId="urn:microsoft.com/office/officeart/2018/2/layout/IconVerticalSolidList"/>
    <dgm:cxn modelId="{1679CF31-34D9-4145-A28F-5E7B5A13C48A}" type="presParOf" srcId="{9C1CEE41-15BE-4B6E-8D40-D7EB6E944D1E}" destId="{3A0EA297-F30F-4593-B677-50A40D32C4AA}" srcOrd="1" destOrd="0" presId="urn:microsoft.com/office/officeart/2018/2/layout/IconVerticalSolidList"/>
    <dgm:cxn modelId="{D8DE1F76-9BA0-48E4-B262-116F15F75A5F}" type="presParOf" srcId="{9C1CEE41-15BE-4B6E-8D40-D7EB6E944D1E}" destId="{CBF40D23-3186-4256-9B00-CC3A70AB0477}" srcOrd="2" destOrd="0" presId="urn:microsoft.com/office/officeart/2018/2/layout/IconVerticalSolidList"/>
    <dgm:cxn modelId="{F15A9B5C-DB8B-4F14-A55E-57351AEA5F1E}" type="presParOf" srcId="{9C1CEE41-15BE-4B6E-8D40-D7EB6E944D1E}" destId="{0CC0C79D-BE84-444C-9326-E0B8B64271C4}" srcOrd="3" destOrd="0" presId="urn:microsoft.com/office/officeart/2018/2/layout/IconVerticalSolidList"/>
    <dgm:cxn modelId="{F9C70471-CE60-4AF3-8164-9BDD095A5E30}" type="presParOf" srcId="{E45D39F6-1971-48D1-8232-619841A15D80}" destId="{8AFC1FC1-1D07-4FB7-A44F-D47BC19753F9}" srcOrd="3" destOrd="0" presId="urn:microsoft.com/office/officeart/2018/2/layout/IconVerticalSolidList"/>
    <dgm:cxn modelId="{823BCAE1-229E-40F9-90D7-576EF5BB8CB5}" type="presParOf" srcId="{E45D39F6-1971-48D1-8232-619841A15D80}" destId="{C0B52E9A-93F2-456D-BCFD-B208ECEA85D0}" srcOrd="4" destOrd="0" presId="urn:microsoft.com/office/officeart/2018/2/layout/IconVerticalSolidList"/>
    <dgm:cxn modelId="{25FE199E-4A77-4A27-8EB7-A68A1CF5C022}" type="presParOf" srcId="{C0B52E9A-93F2-456D-BCFD-B208ECEA85D0}" destId="{26F6F543-CDE6-494B-927D-C4DF4703A1B8}" srcOrd="0" destOrd="0" presId="urn:microsoft.com/office/officeart/2018/2/layout/IconVerticalSolidList"/>
    <dgm:cxn modelId="{D0E089CA-1DF3-43B3-A3CE-96FF55A631A2}" type="presParOf" srcId="{C0B52E9A-93F2-456D-BCFD-B208ECEA85D0}" destId="{924EFEEA-8BDB-48FD-8FCB-694E1A320F7E}" srcOrd="1" destOrd="0" presId="urn:microsoft.com/office/officeart/2018/2/layout/IconVerticalSolidList"/>
    <dgm:cxn modelId="{7F592E27-5178-4607-B848-4A88C1A661E9}" type="presParOf" srcId="{C0B52E9A-93F2-456D-BCFD-B208ECEA85D0}" destId="{F7734AC8-7550-4463-B6EA-2642A66C245E}" srcOrd="2" destOrd="0" presId="urn:microsoft.com/office/officeart/2018/2/layout/IconVerticalSolidList"/>
    <dgm:cxn modelId="{D69E5C57-267C-4351-99CD-9675A524F8D8}" type="presParOf" srcId="{C0B52E9A-93F2-456D-BCFD-B208ECEA85D0}" destId="{298E3C6E-29AA-44CD-B365-052E4FDD7A80}" srcOrd="3" destOrd="0" presId="urn:microsoft.com/office/officeart/2018/2/layout/IconVerticalSolidList"/>
    <dgm:cxn modelId="{64180913-35E5-4C99-8073-2E3EE0B361AF}" type="presParOf" srcId="{E45D39F6-1971-48D1-8232-619841A15D80}" destId="{C16E562E-F1ED-4081-8DDD-9FC427F433B8}" srcOrd="5" destOrd="0" presId="urn:microsoft.com/office/officeart/2018/2/layout/IconVerticalSolidList"/>
    <dgm:cxn modelId="{CDFAAB61-12D8-4A68-B49B-D2D7ADB5D669}" type="presParOf" srcId="{E45D39F6-1971-48D1-8232-619841A15D80}" destId="{3945529E-42F3-4AAE-8DD8-7718EE2B6A49}" srcOrd="6" destOrd="0" presId="urn:microsoft.com/office/officeart/2018/2/layout/IconVerticalSolidList"/>
    <dgm:cxn modelId="{E0DF345A-A41C-4D32-A084-DA3663122F75}" type="presParOf" srcId="{3945529E-42F3-4AAE-8DD8-7718EE2B6A49}" destId="{23E27D8E-1707-4AB6-90A9-FC26D8AB760F}" srcOrd="0" destOrd="0" presId="urn:microsoft.com/office/officeart/2018/2/layout/IconVerticalSolidList"/>
    <dgm:cxn modelId="{FCD69B0C-5FB6-4B1D-B9A0-4C9E49F902E9}" type="presParOf" srcId="{3945529E-42F3-4AAE-8DD8-7718EE2B6A49}" destId="{BDC2A469-D300-4749-B7F6-7F8B980B635C}" srcOrd="1" destOrd="0" presId="urn:microsoft.com/office/officeart/2018/2/layout/IconVerticalSolidList"/>
    <dgm:cxn modelId="{4F8145B4-67CA-4464-ABBD-5E6479A92337}" type="presParOf" srcId="{3945529E-42F3-4AAE-8DD8-7718EE2B6A49}" destId="{C67404B8-CAFC-4135-9079-504FE2FB4BE4}" srcOrd="2" destOrd="0" presId="urn:microsoft.com/office/officeart/2018/2/layout/IconVerticalSolidList"/>
    <dgm:cxn modelId="{3F4D9BDD-D089-4D75-9753-F65929526310}" type="presParOf" srcId="{3945529E-42F3-4AAE-8DD8-7718EE2B6A49}" destId="{CD0325FB-A616-4DB2-ABBE-5C3BB7D22D40}" srcOrd="3" destOrd="0" presId="urn:microsoft.com/office/officeart/2018/2/layout/IconVerticalSolidList"/>
    <dgm:cxn modelId="{ABAE1FA4-2369-419A-8048-5818325920CD}" type="presParOf" srcId="{E45D39F6-1971-48D1-8232-619841A15D80}" destId="{A224325B-230D-4BAD-A3D2-681AF3F84FE9}" srcOrd="7" destOrd="0" presId="urn:microsoft.com/office/officeart/2018/2/layout/IconVerticalSolidList"/>
    <dgm:cxn modelId="{3ABA51C8-BE26-411E-B6C3-B5EEE0B3B482}" type="presParOf" srcId="{E45D39F6-1971-48D1-8232-619841A15D80}" destId="{723A4F82-2780-469A-A7D8-29CF60A28073}" srcOrd="8" destOrd="0" presId="urn:microsoft.com/office/officeart/2018/2/layout/IconVerticalSolidList"/>
    <dgm:cxn modelId="{6869679E-04DA-45BF-8EBA-D2F6C5348063}" type="presParOf" srcId="{723A4F82-2780-469A-A7D8-29CF60A28073}" destId="{4C407BF0-7D4A-46FC-B731-987E16DFB0A6}" srcOrd="0" destOrd="0" presId="urn:microsoft.com/office/officeart/2018/2/layout/IconVerticalSolidList"/>
    <dgm:cxn modelId="{62D9D226-17E4-4228-AA0F-D02D826A1E73}" type="presParOf" srcId="{723A4F82-2780-469A-A7D8-29CF60A28073}" destId="{59C4E513-98A3-4667-B3BD-018BEF4AB9CA}" srcOrd="1" destOrd="0" presId="urn:microsoft.com/office/officeart/2018/2/layout/IconVerticalSolidList"/>
    <dgm:cxn modelId="{79001C8E-C6DB-482F-8EEC-15AF36A56105}" type="presParOf" srcId="{723A4F82-2780-469A-A7D8-29CF60A28073}" destId="{7FE0C07A-197A-4F98-9B73-71387441C75D}" srcOrd="2" destOrd="0" presId="urn:microsoft.com/office/officeart/2018/2/layout/IconVerticalSolidList"/>
    <dgm:cxn modelId="{23271092-0E9F-4396-95B4-0B08CCFDAF30}" type="presParOf" srcId="{723A4F82-2780-469A-A7D8-29CF60A28073}" destId="{26FF3DE4-E20F-4BFF-B705-7660FDEE10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FAF3F-9D71-4E71-81CE-9396D84BA8AF}">
      <dsp:nvSpPr>
        <dsp:cNvPr id="0" name=""/>
        <dsp:cNvSpPr/>
      </dsp:nvSpPr>
      <dsp:spPr>
        <a:xfrm rot="5400000">
          <a:off x="3954509" y="-1475930"/>
          <a:ext cx="983184" cy="4184566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900" kern="1200"/>
            <a:t>	Tired of working or studying from home? Why not use the NetQuest Application in order to locate free Wi-Fi spots in your city. Wheter you want a change of scenary or just want to work in café, it will help you find the perfect spot.</a:t>
          </a:r>
          <a:endParaRPr lang="en-US" sz="900" kern="1200"/>
        </a:p>
      </dsp:txBody>
      <dsp:txXfrm rot="-5400000">
        <a:off x="2353819" y="172755"/>
        <a:ext cx="4136571" cy="887194"/>
      </dsp:txXfrm>
    </dsp:sp>
    <dsp:sp modelId="{260F6F46-7CE7-4D68-9029-B8BA84B2972D}">
      <dsp:nvSpPr>
        <dsp:cNvPr id="0" name=""/>
        <dsp:cNvSpPr/>
      </dsp:nvSpPr>
      <dsp:spPr>
        <a:xfrm>
          <a:off x="0" y="1862"/>
          <a:ext cx="2353818" cy="12289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100" kern="1200" err="1"/>
            <a:t>Why</a:t>
          </a:r>
          <a:r>
            <a:rPr lang="pt-PT" sz="5100" kern="1200"/>
            <a:t>?</a:t>
          </a:r>
          <a:endParaRPr lang="en-US" sz="5100" kern="1200"/>
        </a:p>
      </dsp:txBody>
      <dsp:txXfrm>
        <a:off x="59994" y="61856"/>
        <a:ext cx="2233830" cy="1108992"/>
      </dsp:txXfrm>
    </dsp:sp>
    <dsp:sp modelId="{718FDFB0-58D8-4249-B87B-230F86CD52DF}">
      <dsp:nvSpPr>
        <dsp:cNvPr id="0" name=""/>
        <dsp:cNvSpPr/>
      </dsp:nvSpPr>
      <dsp:spPr>
        <a:xfrm rot="5400000">
          <a:off x="3954509" y="-185501"/>
          <a:ext cx="983184" cy="4184566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900" kern="1200"/>
            <a:t>	</a:t>
          </a:r>
          <a:r>
            <a:rPr lang="pt-PT" sz="900" kern="1200" err="1"/>
            <a:t>The</a:t>
          </a:r>
          <a:r>
            <a:rPr lang="pt-PT" sz="900" kern="1200"/>
            <a:t> app </a:t>
          </a:r>
          <a:r>
            <a:rPr lang="pt-PT" sz="900" kern="1200" err="1"/>
            <a:t>allows</a:t>
          </a:r>
          <a:r>
            <a:rPr lang="pt-PT" sz="900" kern="1200"/>
            <a:t> </a:t>
          </a:r>
          <a:r>
            <a:rPr lang="pt-PT" sz="900" kern="1200" err="1"/>
            <a:t>users</a:t>
          </a:r>
          <a:r>
            <a:rPr lang="pt-PT" sz="900" kern="1200"/>
            <a:t> to </a:t>
          </a:r>
          <a:r>
            <a:rPr lang="pt-PT" sz="900" kern="1200" err="1"/>
            <a:t>search</a:t>
          </a:r>
          <a:r>
            <a:rPr lang="pt-PT" sz="900" kern="1200"/>
            <a:t> for </a:t>
          </a:r>
          <a:r>
            <a:rPr lang="pt-PT" sz="900" kern="1200" err="1"/>
            <a:t>and</a:t>
          </a:r>
          <a:r>
            <a:rPr lang="pt-PT" sz="900" kern="1200"/>
            <a:t> </a:t>
          </a:r>
          <a:r>
            <a:rPr lang="pt-PT" sz="900" kern="1200" err="1"/>
            <a:t>mark</a:t>
          </a:r>
          <a:r>
            <a:rPr lang="pt-PT" sz="900" kern="1200"/>
            <a:t> zones </a:t>
          </a:r>
          <a:r>
            <a:rPr lang="pt-PT" sz="900" kern="1200" err="1"/>
            <a:t>where</a:t>
          </a:r>
          <a:r>
            <a:rPr lang="pt-PT" sz="900" kern="1200"/>
            <a:t> free Wi-Fi </a:t>
          </a:r>
          <a:r>
            <a:rPr lang="pt-PT" sz="900" kern="1200" err="1"/>
            <a:t>is</a:t>
          </a:r>
          <a:r>
            <a:rPr lang="pt-PT" sz="900" kern="1200"/>
            <a:t> </a:t>
          </a:r>
          <a:r>
            <a:rPr lang="pt-PT" sz="900" kern="1200" err="1"/>
            <a:t>available</a:t>
          </a:r>
          <a:r>
            <a:rPr lang="pt-PT" sz="900" kern="1200"/>
            <a:t>. </a:t>
          </a:r>
          <a:r>
            <a:rPr lang="pt-PT" sz="900" kern="1200" err="1"/>
            <a:t>While</a:t>
          </a:r>
          <a:r>
            <a:rPr lang="pt-PT" sz="900" kern="1200"/>
            <a:t> </a:t>
          </a:r>
          <a:r>
            <a:rPr lang="pt-PT" sz="900" kern="1200" err="1"/>
            <a:t>using</a:t>
          </a:r>
          <a:r>
            <a:rPr lang="pt-PT" sz="900" kern="1200"/>
            <a:t> </a:t>
          </a:r>
          <a:r>
            <a:rPr lang="pt-PT" sz="900" kern="1200" err="1"/>
            <a:t>the</a:t>
          </a:r>
          <a:r>
            <a:rPr lang="pt-PT" sz="900" kern="1200"/>
            <a:t> app, </a:t>
          </a:r>
          <a:r>
            <a:rPr lang="pt-PT" sz="900" kern="1200" err="1"/>
            <a:t>you</a:t>
          </a:r>
          <a:r>
            <a:rPr lang="pt-PT" sz="900" kern="1200"/>
            <a:t> can </a:t>
          </a:r>
          <a:r>
            <a:rPr lang="pt-PT" sz="900" kern="1200" err="1"/>
            <a:t>confirm</a:t>
          </a:r>
          <a:r>
            <a:rPr lang="pt-PT" sz="900" kern="1200"/>
            <a:t> </a:t>
          </a:r>
          <a:r>
            <a:rPr lang="pt-PT" sz="900" kern="1200" err="1"/>
            <a:t>the</a:t>
          </a:r>
          <a:r>
            <a:rPr lang="pt-PT" sz="900" kern="1200"/>
            <a:t> </a:t>
          </a:r>
          <a:r>
            <a:rPr lang="pt-PT" sz="900" kern="1200" err="1"/>
            <a:t>availability</a:t>
          </a:r>
          <a:r>
            <a:rPr lang="pt-PT" sz="900" kern="1200"/>
            <a:t> </a:t>
          </a:r>
          <a:r>
            <a:rPr lang="pt-PT" sz="900" kern="1200" err="1"/>
            <a:t>of</a:t>
          </a:r>
          <a:r>
            <a:rPr lang="pt-PT" sz="900" kern="1200"/>
            <a:t> Wi-Fi </a:t>
          </a:r>
          <a:r>
            <a:rPr lang="pt-PT" sz="900" kern="1200" err="1"/>
            <a:t>at</a:t>
          </a:r>
          <a:r>
            <a:rPr lang="pt-PT" sz="900" kern="1200"/>
            <a:t> </a:t>
          </a:r>
          <a:r>
            <a:rPr lang="pt-PT" sz="900" kern="1200" err="1"/>
            <a:t>specific</a:t>
          </a:r>
          <a:r>
            <a:rPr lang="pt-PT" sz="900" kern="1200"/>
            <a:t> </a:t>
          </a:r>
          <a:r>
            <a:rPr lang="pt-PT" sz="900" kern="1200" err="1"/>
            <a:t>locations</a:t>
          </a:r>
          <a:r>
            <a:rPr lang="pt-PT" sz="900" kern="1200"/>
            <a:t>. </a:t>
          </a:r>
          <a:r>
            <a:rPr lang="pt-PT" sz="900" kern="1200" err="1"/>
            <a:t>It’s</a:t>
          </a:r>
          <a:r>
            <a:rPr lang="pt-PT" sz="900" kern="1200"/>
            <a:t> a </a:t>
          </a:r>
          <a:r>
            <a:rPr lang="pt-PT" sz="900" kern="1200" err="1"/>
            <a:t>community-driven</a:t>
          </a:r>
          <a:r>
            <a:rPr lang="pt-PT" sz="900" kern="1200"/>
            <a:t> </a:t>
          </a:r>
          <a:r>
            <a:rPr lang="pt-PT" sz="900" kern="1200" err="1"/>
            <a:t>initiative</a:t>
          </a:r>
          <a:r>
            <a:rPr lang="pt-PT" sz="900" kern="1200"/>
            <a:t> to </a:t>
          </a:r>
          <a:r>
            <a:rPr lang="pt-PT" sz="900" kern="1200" err="1"/>
            <a:t>map</a:t>
          </a:r>
          <a:r>
            <a:rPr lang="pt-PT" sz="900" kern="1200"/>
            <a:t> </a:t>
          </a:r>
          <a:r>
            <a:rPr lang="pt-PT" sz="900" kern="1200" err="1"/>
            <a:t>and</a:t>
          </a:r>
          <a:r>
            <a:rPr lang="pt-PT" sz="900" kern="1200"/>
            <a:t> share </a:t>
          </a:r>
          <a:r>
            <a:rPr lang="pt-PT" sz="900" kern="1200" err="1"/>
            <a:t>the</a:t>
          </a:r>
          <a:r>
            <a:rPr lang="pt-PT" sz="900" kern="1200"/>
            <a:t> </a:t>
          </a:r>
          <a:r>
            <a:rPr lang="pt-PT" sz="900" kern="1200" err="1"/>
            <a:t>best</a:t>
          </a:r>
          <a:r>
            <a:rPr lang="pt-PT" sz="900" kern="1200"/>
            <a:t> Wi-Fi spots </a:t>
          </a:r>
          <a:r>
            <a:rPr lang="pt-PT" sz="900" kern="1200" err="1"/>
            <a:t>across</a:t>
          </a:r>
          <a:r>
            <a:rPr lang="pt-PT" sz="900" kern="1200"/>
            <a:t> </a:t>
          </a:r>
          <a:r>
            <a:rPr lang="pt-PT" sz="900" kern="1200" err="1"/>
            <a:t>the</a:t>
          </a:r>
          <a:r>
            <a:rPr lang="pt-PT" sz="900" kern="1200"/>
            <a:t> </a:t>
          </a:r>
          <a:r>
            <a:rPr lang="pt-PT" sz="900" kern="1200" err="1"/>
            <a:t>city</a:t>
          </a:r>
          <a:r>
            <a:rPr lang="pt-PT" sz="900" kern="1200"/>
            <a:t>.</a:t>
          </a:r>
          <a:endParaRPr lang="en-US" sz="900" kern="1200"/>
        </a:p>
      </dsp:txBody>
      <dsp:txXfrm rot="-5400000">
        <a:off x="2353819" y="1463184"/>
        <a:ext cx="4136571" cy="887194"/>
      </dsp:txXfrm>
    </dsp:sp>
    <dsp:sp modelId="{86A7235D-C41D-4455-B018-10C7AB9E44BC}">
      <dsp:nvSpPr>
        <dsp:cNvPr id="0" name=""/>
        <dsp:cNvSpPr/>
      </dsp:nvSpPr>
      <dsp:spPr>
        <a:xfrm>
          <a:off x="0" y="1292291"/>
          <a:ext cx="2353818" cy="12289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100" kern="1200"/>
            <a:t>What?</a:t>
          </a:r>
          <a:endParaRPr lang="en-US" sz="5100" kern="1200"/>
        </a:p>
      </dsp:txBody>
      <dsp:txXfrm>
        <a:off x="59994" y="1352285"/>
        <a:ext cx="2233830" cy="1108992"/>
      </dsp:txXfrm>
    </dsp:sp>
    <dsp:sp modelId="{F42A51DF-2DFC-4F70-B1E3-9E06A6766906}">
      <dsp:nvSpPr>
        <dsp:cNvPr id="0" name=""/>
        <dsp:cNvSpPr/>
      </dsp:nvSpPr>
      <dsp:spPr>
        <a:xfrm rot="5400000">
          <a:off x="3954509" y="1104927"/>
          <a:ext cx="983184" cy="4184566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900" kern="1200"/>
            <a:t>User-driven Mapping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900" kern="1200"/>
            <a:t>Confirmation and Rewards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900" kern="1200"/>
            <a:t>Point System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900" kern="1200"/>
            <a:t>Interactive Map</a:t>
          </a:r>
          <a:endParaRPr lang="en-US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900" kern="1200">
              <a:latin typeface="Gill Sans MT" panose="020B0502020104020203"/>
            </a:rPr>
            <a:t>AI Suggestions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900" kern="1200"/>
            <a:t>Search Filters</a:t>
          </a:r>
          <a:endParaRPr lang="en-US" sz="900" kern="1200"/>
        </a:p>
      </dsp:txBody>
      <dsp:txXfrm rot="-5400000">
        <a:off x="2353819" y="2753613"/>
        <a:ext cx="4136571" cy="887194"/>
      </dsp:txXfrm>
    </dsp:sp>
    <dsp:sp modelId="{CEAD85CD-17D1-4EE7-B75F-097590AF2C81}">
      <dsp:nvSpPr>
        <dsp:cNvPr id="0" name=""/>
        <dsp:cNvSpPr/>
      </dsp:nvSpPr>
      <dsp:spPr>
        <a:xfrm>
          <a:off x="0" y="2582720"/>
          <a:ext cx="2353818" cy="12289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100" kern="1200"/>
            <a:t>How?</a:t>
          </a:r>
          <a:endParaRPr lang="en-US" sz="5100" kern="1200"/>
        </a:p>
      </dsp:txBody>
      <dsp:txXfrm>
        <a:off x="59994" y="2642714"/>
        <a:ext cx="2233830" cy="1108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9884B-9022-4D3B-BA8F-1FC0B4D6FA08}">
      <dsp:nvSpPr>
        <dsp:cNvPr id="0" name=""/>
        <dsp:cNvSpPr/>
      </dsp:nvSpPr>
      <dsp:spPr>
        <a:xfrm>
          <a:off x="0" y="560724"/>
          <a:ext cx="9603275" cy="10351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0425E-CB4E-4F5D-9718-082082380B29}">
      <dsp:nvSpPr>
        <dsp:cNvPr id="0" name=""/>
        <dsp:cNvSpPr/>
      </dsp:nvSpPr>
      <dsp:spPr>
        <a:xfrm>
          <a:off x="313143" y="793640"/>
          <a:ext cx="569351" cy="569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92D6F-E0CF-4F2A-87F9-F09E37C3089D}">
      <dsp:nvSpPr>
        <dsp:cNvPr id="0" name=""/>
        <dsp:cNvSpPr/>
      </dsp:nvSpPr>
      <dsp:spPr>
        <a:xfrm>
          <a:off x="1195637" y="560724"/>
          <a:ext cx="8407637" cy="1035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7" tIns="109557" rIns="109557" bIns="1095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Persona 1: The Regular User (Remote Worker / Student / Digital Nomad / Casual User)</a:t>
          </a:r>
          <a:endParaRPr lang="en-US" sz="1800" kern="1200"/>
        </a:p>
      </dsp:txBody>
      <dsp:txXfrm>
        <a:off x="1195637" y="560724"/>
        <a:ext cx="8407637" cy="1035183"/>
      </dsp:txXfrm>
    </dsp:sp>
    <dsp:sp modelId="{2AFE0404-1445-408A-98A6-E17C03BB54F3}">
      <dsp:nvSpPr>
        <dsp:cNvPr id="0" name=""/>
        <dsp:cNvSpPr/>
      </dsp:nvSpPr>
      <dsp:spPr>
        <a:xfrm>
          <a:off x="0" y="1854704"/>
          <a:ext cx="9603275" cy="10351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E2FEF-BCB4-4A73-AABA-478DAA4E21E9}">
      <dsp:nvSpPr>
        <dsp:cNvPr id="0" name=""/>
        <dsp:cNvSpPr/>
      </dsp:nvSpPr>
      <dsp:spPr>
        <a:xfrm>
          <a:off x="313143" y="2087620"/>
          <a:ext cx="569351" cy="569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45CD7-A89B-48F7-85E7-13578D4CA182}">
      <dsp:nvSpPr>
        <dsp:cNvPr id="0" name=""/>
        <dsp:cNvSpPr/>
      </dsp:nvSpPr>
      <dsp:spPr>
        <a:xfrm>
          <a:off x="1195637" y="1854704"/>
          <a:ext cx="8407637" cy="1035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7" tIns="109557" rIns="109557" bIns="1095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Name</a:t>
          </a:r>
          <a:r>
            <a:rPr lang="en-GB" sz="1800" kern="1200"/>
            <a:t>: Jamie Nguyen</a:t>
          </a:r>
          <a:br>
            <a:rPr lang="en-GB" sz="1800" kern="1200"/>
          </a:br>
          <a:r>
            <a:rPr lang="en-GB" sz="1800" kern="1200"/>
            <a:t> </a:t>
          </a:r>
          <a:r>
            <a:rPr lang="en-GB" sz="1800" b="1" kern="1200"/>
            <a:t>Age</a:t>
          </a:r>
          <a:r>
            <a:rPr lang="en-GB" sz="1800" kern="1200"/>
            <a:t>: 29</a:t>
          </a:r>
          <a:br>
            <a:rPr lang="en-GB" sz="1800" kern="1200"/>
          </a:br>
          <a:r>
            <a:rPr lang="en-GB" sz="1800" kern="1200"/>
            <a:t> </a:t>
          </a:r>
          <a:r>
            <a:rPr lang="en-GB" sz="1800" b="1" kern="1200"/>
            <a:t>Occupation</a:t>
          </a:r>
          <a:r>
            <a:rPr lang="en-GB" sz="1800" kern="1200"/>
            <a:t>: Freelance Graphic Designer / Digital Nomad</a:t>
          </a:r>
          <a:endParaRPr lang="en-US" sz="1800" kern="1200"/>
        </a:p>
      </dsp:txBody>
      <dsp:txXfrm>
        <a:off x="1195637" y="1854704"/>
        <a:ext cx="8407637" cy="1035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9884B-9022-4D3B-BA8F-1FC0B4D6FA08}">
      <dsp:nvSpPr>
        <dsp:cNvPr id="0" name=""/>
        <dsp:cNvSpPr/>
      </dsp:nvSpPr>
      <dsp:spPr>
        <a:xfrm>
          <a:off x="0" y="560724"/>
          <a:ext cx="9603275" cy="10351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0425E-CB4E-4F5D-9718-082082380B29}">
      <dsp:nvSpPr>
        <dsp:cNvPr id="0" name=""/>
        <dsp:cNvSpPr/>
      </dsp:nvSpPr>
      <dsp:spPr>
        <a:xfrm>
          <a:off x="313143" y="793640"/>
          <a:ext cx="569351" cy="569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92D6F-E0CF-4F2A-87F9-F09E37C3089D}">
      <dsp:nvSpPr>
        <dsp:cNvPr id="0" name=""/>
        <dsp:cNvSpPr/>
      </dsp:nvSpPr>
      <dsp:spPr>
        <a:xfrm>
          <a:off x="1195637" y="560724"/>
          <a:ext cx="8407637" cy="1035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7" tIns="109557" rIns="109557" bIns="1095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rgbClr val="000000"/>
              </a:solidFill>
              <a:latin typeface="Aptos"/>
            </a:rPr>
            <a:t>Persona 2: The Premium Establishment (Verified Partner Location)</a:t>
          </a:r>
          <a:endParaRPr lang="en-US" sz="1800" kern="1200">
            <a:solidFill>
              <a:srgbClr val="000000"/>
            </a:solidFill>
            <a:latin typeface="Aptos"/>
          </a:endParaRPr>
        </a:p>
      </dsp:txBody>
      <dsp:txXfrm>
        <a:off x="1195637" y="560724"/>
        <a:ext cx="8407637" cy="1035183"/>
      </dsp:txXfrm>
    </dsp:sp>
    <dsp:sp modelId="{2AFE0404-1445-408A-98A6-E17C03BB54F3}">
      <dsp:nvSpPr>
        <dsp:cNvPr id="0" name=""/>
        <dsp:cNvSpPr/>
      </dsp:nvSpPr>
      <dsp:spPr>
        <a:xfrm>
          <a:off x="0" y="1854704"/>
          <a:ext cx="9603275" cy="10351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E2FEF-BCB4-4A73-AABA-478DAA4E21E9}">
      <dsp:nvSpPr>
        <dsp:cNvPr id="0" name=""/>
        <dsp:cNvSpPr/>
      </dsp:nvSpPr>
      <dsp:spPr>
        <a:xfrm>
          <a:off x="313143" y="2087620"/>
          <a:ext cx="569351" cy="569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45CD7-A89B-48F7-85E7-13578D4CA182}">
      <dsp:nvSpPr>
        <dsp:cNvPr id="0" name=""/>
        <dsp:cNvSpPr/>
      </dsp:nvSpPr>
      <dsp:spPr>
        <a:xfrm>
          <a:off x="1195637" y="1854704"/>
          <a:ext cx="8407637" cy="1035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7" tIns="109557" rIns="109557" bIns="109557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Name</a:t>
          </a:r>
          <a:r>
            <a:rPr lang="en-GB" sz="1800" kern="1200"/>
            <a:t>: </a:t>
          </a:r>
          <a:r>
            <a:rPr lang="en-GB" sz="1800" kern="1200">
              <a:latin typeface="Gill Sans MT" panose="020B0502020104020203"/>
            </a:rPr>
            <a:t>Alex Patel</a:t>
          </a:r>
          <a:br>
            <a:rPr lang="en-GB" sz="1800" kern="1200"/>
          </a:br>
          <a:r>
            <a:rPr lang="en-GB" sz="1800" kern="1200"/>
            <a:t> </a:t>
          </a:r>
          <a:r>
            <a:rPr lang="en-GB" sz="1800" b="1" kern="1200"/>
            <a:t>Age</a:t>
          </a:r>
          <a:r>
            <a:rPr lang="en-GB" sz="1800" kern="1200"/>
            <a:t>: </a:t>
          </a:r>
          <a:r>
            <a:rPr lang="en-GB" sz="1800" kern="1200">
              <a:solidFill>
                <a:srgbClr val="010000"/>
              </a:solidFill>
              <a:latin typeface="Gill Sans MT" panose="020B0502020104020203"/>
            </a:rPr>
            <a:t>45</a:t>
          </a:r>
          <a:br>
            <a:rPr lang="en-GB" sz="1800" kern="1200"/>
          </a:br>
          <a:r>
            <a:rPr lang="en-GB" sz="1800" kern="1200"/>
            <a:t> </a:t>
          </a:r>
          <a:r>
            <a:rPr lang="en-GB" sz="1800" b="1" kern="1200"/>
            <a:t>Occupation</a:t>
          </a:r>
          <a:r>
            <a:rPr lang="en-GB" sz="1800" kern="1200"/>
            <a:t>: </a:t>
          </a:r>
          <a:r>
            <a:rPr lang="en-GB" sz="1800" kern="1200">
              <a:latin typeface="Gill Sans MT" panose="020B0502020104020203"/>
            </a:rPr>
            <a:t>Owner of </a:t>
          </a:r>
          <a:r>
            <a:rPr lang="en-GB" sz="1800" kern="1200">
              <a:solidFill>
                <a:srgbClr val="000000"/>
              </a:solidFill>
              <a:latin typeface="Aptos"/>
            </a:rPr>
            <a:t>Coffee Shop Chain</a:t>
          </a:r>
          <a:endParaRPr lang="en-US" sz="1800" kern="1200"/>
        </a:p>
      </dsp:txBody>
      <dsp:txXfrm>
        <a:off x="1195637" y="1854704"/>
        <a:ext cx="8407637" cy="10351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9F628-365C-48E3-9D9F-C9C5BB854147}">
      <dsp:nvSpPr>
        <dsp:cNvPr id="0" name=""/>
        <dsp:cNvSpPr/>
      </dsp:nvSpPr>
      <dsp:spPr>
        <a:xfrm>
          <a:off x="576451" y="473442"/>
          <a:ext cx="1246770" cy="12467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E079E-9603-4C40-A723-C9B9F06B831F}">
      <dsp:nvSpPr>
        <dsp:cNvPr id="0" name=""/>
        <dsp:cNvSpPr/>
      </dsp:nvSpPr>
      <dsp:spPr>
        <a:xfrm>
          <a:off x="842156" y="739147"/>
          <a:ext cx="715360" cy="715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B5B07-879D-471F-BA22-51E2DD73BF75}">
      <dsp:nvSpPr>
        <dsp:cNvPr id="0" name=""/>
        <dsp:cNvSpPr/>
      </dsp:nvSpPr>
      <dsp:spPr>
        <a:xfrm>
          <a:off x="177893" y="2108551"/>
          <a:ext cx="204388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User Opens App:</a:t>
          </a:r>
          <a:r>
            <a:rPr lang="en-GB" sz="1100" kern="1200"/>
            <a:t> Sees a map with free Wi-Fi locations nearby.</a:t>
          </a:r>
          <a:endParaRPr lang="en-US" sz="1100" kern="1200"/>
        </a:p>
      </dsp:txBody>
      <dsp:txXfrm>
        <a:off x="177893" y="2108551"/>
        <a:ext cx="2043886" cy="742500"/>
      </dsp:txXfrm>
    </dsp:sp>
    <dsp:sp modelId="{1DC2F08D-7EB3-42EB-9567-7E6E28D7893F}">
      <dsp:nvSpPr>
        <dsp:cNvPr id="0" name=""/>
        <dsp:cNvSpPr/>
      </dsp:nvSpPr>
      <dsp:spPr>
        <a:xfrm>
          <a:off x="2978018" y="473442"/>
          <a:ext cx="1246770" cy="12467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0B713-570A-41F0-8687-A3390F4C608A}">
      <dsp:nvSpPr>
        <dsp:cNvPr id="0" name=""/>
        <dsp:cNvSpPr/>
      </dsp:nvSpPr>
      <dsp:spPr>
        <a:xfrm>
          <a:off x="3243723" y="739147"/>
          <a:ext cx="715360" cy="715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4FE90-BDFC-408F-AAD4-E7261F55C72A}">
      <dsp:nvSpPr>
        <dsp:cNvPr id="0" name=""/>
        <dsp:cNvSpPr/>
      </dsp:nvSpPr>
      <dsp:spPr>
        <a:xfrm>
          <a:off x="2579460" y="2108551"/>
          <a:ext cx="204388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User Filters Results:</a:t>
          </a:r>
          <a:r>
            <a:rPr lang="en-GB" sz="1100" kern="1200"/>
            <a:t> Chooses filters like indoor/outdoor, rating, connection quality, or AI suggestions.</a:t>
          </a:r>
          <a:endParaRPr lang="en-US" sz="1100" kern="1200"/>
        </a:p>
      </dsp:txBody>
      <dsp:txXfrm>
        <a:off x="2579460" y="2108551"/>
        <a:ext cx="2043886" cy="742500"/>
      </dsp:txXfrm>
    </dsp:sp>
    <dsp:sp modelId="{4368F291-298A-4327-BF75-9A36693C0C16}">
      <dsp:nvSpPr>
        <dsp:cNvPr id="0" name=""/>
        <dsp:cNvSpPr/>
      </dsp:nvSpPr>
      <dsp:spPr>
        <a:xfrm>
          <a:off x="5379585" y="473442"/>
          <a:ext cx="1246770" cy="12467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4BFC0-D7FF-4293-BC5A-E90BC8F0F67F}">
      <dsp:nvSpPr>
        <dsp:cNvPr id="0" name=""/>
        <dsp:cNvSpPr/>
      </dsp:nvSpPr>
      <dsp:spPr>
        <a:xfrm>
          <a:off x="5645290" y="739147"/>
          <a:ext cx="715360" cy="7153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95430-6C59-4E27-80B5-F2E1DC23FA4B}">
      <dsp:nvSpPr>
        <dsp:cNvPr id="0" name=""/>
        <dsp:cNvSpPr/>
      </dsp:nvSpPr>
      <dsp:spPr>
        <a:xfrm>
          <a:off x="4981027" y="2108551"/>
          <a:ext cx="204388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User Contributes:</a:t>
          </a:r>
          <a:r>
            <a:rPr lang="en-GB" sz="1100" kern="1200"/>
            <a:t> Adds a new Wi-Fi location or confirms an existing one, earning points for contributions.</a:t>
          </a:r>
          <a:endParaRPr lang="en-US" sz="1100" kern="1200"/>
        </a:p>
      </dsp:txBody>
      <dsp:txXfrm>
        <a:off x="4981027" y="2108551"/>
        <a:ext cx="2043886" cy="742500"/>
      </dsp:txXfrm>
    </dsp:sp>
    <dsp:sp modelId="{66CFCE5B-56BF-4012-82A0-3EC0D85926D3}">
      <dsp:nvSpPr>
        <dsp:cNvPr id="0" name=""/>
        <dsp:cNvSpPr/>
      </dsp:nvSpPr>
      <dsp:spPr>
        <a:xfrm>
          <a:off x="7781152" y="473442"/>
          <a:ext cx="1246770" cy="12467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E0C85-389B-4FAF-8267-58F1114E41F2}">
      <dsp:nvSpPr>
        <dsp:cNvPr id="0" name=""/>
        <dsp:cNvSpPr/>
      </dsp:nvSpPr>
      <dsp:spPr>
        <a:xfrm>
          <a:off x="8046857" y="739147"/>
          <a:ext cx="715360" cy="7153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9E72D-1372-4168-96A1-1BACD36A4A3A}">
      <dsp:nvSpPr>
        <dsp:cNvPr id="0" name=""/>
        <dsp:cNvSpPr/>
      </dsp:nvSpPr>
      <dsp:spPr>
        <a:xfrm>
          <a:off x="7382594" y="2108551"/>
          <a:ext cx="204388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User Redeems Points:</a:t>
          </a:r>
          <a:r>
            <a:rPr lang="en-GB" sz="1100" kern="1200"/>
            <a:t> Users can track points earned and redeem them for rewards like mobile data.</a:t>
          </a:r>
          <a:endParaRPr lang="en-US" sz="1100" kern="1200"/>
        </a:p>
      </dsp:txBody>
      <dsp:txXfrm>
        <a:off x="7382594" y="2108551"/>
        <a:ext cx="2043886" cy="74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E74FD2-0B31-5848-ACDF-B7758A21A76D}">
      <dsp:nvSpPr>
        <dsp:cNvPr id="0" name=""/>
        <dsp:cNvSpPr/>
      </dsp:nvSpPr>
      <dsp:spPr>
        <a:xfrm>
          <a:off x="728186" y="986094"/>
          <a:ext cx="573566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5CC97-A867-804D-B208-A106354C0B35}">
      <dsp:nvSpPr>
        <dsp:cNvPr id="0" name=""/>
        <dsp:cNvSpPr/>
      </dsp:nvSpPr>
      <dsp:spPr>
        <a:xfrm>
          <a:off x="1336166" y="937903"/>
          <a:ext cx="65960" cy="12399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C5F65-5082-6747-9951-62A12E6F3279}">
      <dsp:nvSpPr>
        <dsp:cNvPr id="0" name=""/>
        <dsp:cNvSpPr/>
      </dsp:nvSpPr>
      <dsp:spPr>
        <a:xfrm>
          <a:off x="394815" y="724454"/>
          <a:ext cx="523352" cy="523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9" tIns="20309" rIns="20309" bIns="2030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</a:t>
          </a:r>
        </a:p>
      </dsp:txBody>
      <dsp:txXfrm>
        <a:off x="471458" y="801097"/>
        <a:ext cx="370066" cy="370066"/>
      </dsp:txXfrm>
    </dsp:sp>
    <dsp:sp modelId="{FBE5E5C7-74C2-6E45-B394-6C62E3DD95C7}">
      <dsp:nvSpPr>
        <dsp:cNvPr id="0" name=""/>
        <dsp:cNvSpPr/>
      </dsp:nvSpPr>
      <dsp:spPr>
        <a:xfrm>
          <a:off x="11229" y="1413395"/>
          <a:ext cx="12905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98" tIns="165100" rIns="10179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have access to internet connection</a:t>
          </a:r>
        </a:p>
      </dsp:txBody>
      <dsp:txXfrm>
        <a:off x="11229" y="1671500"/>
        <a:ext cx="1290523" cy="1707495"/>
      </dsp:txXfrm>
    </dsp:sp>
    <dsp:sp modelId="{03D25A75-5979-3346-A22B-B2B9CBA9EBA5}">
      <dsp:nvSpPr>
        <dsp:cNvPr id="0" name=""/>
        <dsp:cNvSpPr/>
      </dsp:nvSpPr>
      <dsp:spPr>
        <a:xfrm>
          <a:off x="1445144" y="986086"/>
          <a:ext cx="1290523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59BE2-FAC3-894D-A030-D96B8A6CA048}">
      <dsp:nvSpPr>
        <dsp:cNvPr id="0" name=""/>
        <dsp:cNvSpPr/>
      </dsp:nvSpPr>
      <dsp:spPr>
        <a:xfrm>
          <a:off x="2770082" y="937895"/>
          <a:ext cx="65960" cy="124007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1678F-3C99-A54E-9D3A-6EE60AFC438B}">
      <dsp:nvSpPr>
        <dsp:cNvPr id="0" name=""/>
        <dsp:cNvSpPr/>
      </dsp:nvSpPr>
      <dsp:spPr>
        <a:xfrm>
          <a:off x="1828730" y="724446"/>
          <a:ext cx="523352" cy="523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9" tIns="20309" rIns="20309" bIns="2030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</a:t>
          </a:r>
        </a:p>
      </dsp:txBody>
      <dsp:txXfrm>
        <a:off x="1905373" y="801089"/>
        <a:ext cx="370066" cy="370066"/>
      </dsp:txXfrm>
    </dsp:sp>
    <dsp:sp modelId="{347EA668-D06B-FB44-A4F8-9E04A782EDA7}">
      <dsp:nvSpPr>
        <dsp:cNvPr id="0" name=""/>
        <dsp:cNvSpPr/>
      </dsp:nvSpPr>
      <dsp:spPr>
        <a:xfrm>
          <a:off x="1445144" y="1413395"/>
          <a:ext cx="12905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98" tIns="165100" rIns="10179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have location services enabled on their devices, allowing the app to accurately determine their current location.</a:t>
          </a:r>
        </a:p>
      </dsp:txBody>
      <dsp:txXfrm>
        <a:off x="1445144" y="1671500"/>
        <a:ext cx="1290523" cy="1707495"/>
      </dsp:txXfrm>
    </dsp:sp>
    <dsp:sp modelId="{C728DDAD-A94E-DE47-92AA-A2BFAC7F47DB}">
      <dsp:nvSpPr>
        <dsp:cNvPr id="0" name=""/>
        <dsp:cNvSpPr/>
      </dsp:nvSpPr>
      <dsp:spPr>
        <a:xfrm>
          <a:off x="2879059" y="986084"/>
          <a:ext cx="1290523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4F520-6DB6-714C-9140-D4CA1000EDC3}">
      <dsp:nvSpPr>
        <dsp:cNvPr id="0" name=""/>
        <dsp:cNvSpPr/>
      </dsp:nvSpPr>
      <dsp:spPr>
        <a:xfrm>
          <a:off x="4203997" y="937893"/>
          <a:ext cx="65960" cy="12401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81CF-F7A0-3746-930E-DD014B725DD0}">
      <dsp:nvSpPr>
        <dsp:cNvPr id="0" name=""/>
        <dsp:cNvSpPr/>
      </dsp:nvSpPr>
      <dsp:spPr>
        <a:xfrm>
          <a:off x="3262645" y="724444"/>
          <a:ext cx="523352" cy="523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9" tIns="20309" rIns="20309" bIns="2030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</a:t>
          </a:r>
        </a:p>
      </dsp:txBody>
      <dsp:txXfrm>
        <a:off x="3339288" y="801087"/>
        <a:ext cx="370066" cy="370066"/>
      </dsp:txXfrm>
    </dsp:sp>
    <dsp:sp modelId="{4699D673-AE92-584F-9441-27738C750B6B}">
      <dsp:nvSpPr>
        <dsp:cNvPr id="0" name=""/>
        <dsp:cNvSpPr/>
      </dsp:nvSpPr>
      <dsp:spPr>
        <a:xfrm>
          <a:off x="2879059" y="1413395"/>
          <a:ext cx="12905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98" tIns="165100" rIns="10179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are likely to have at least one navigation app (Google Maps or Waze) installed on their devices for the redirection feature to work.</a:t>
          </a:r>
        </a:p>
      </dsp:txBody>
      <dsp:txXfrm>
        <a:off x="2879059" y="1671500"/>
        <a:ext cx="1290523" cy="1707495"/>
      </dsp:txXfrm>
    </dsp:sp>
    <dsp:sp modelId="{022BCE3A-25B1-1541-950B-0401F182DAC5}">
      <dsp:nvSpPr>
        <dsp:cNvPr id="0" name=""/>
        <dsp:cNvSpPr/>
      </dsp:nvSpPr>
      <dsp:spPr>
        <a:xfrm>
          <a:off x="4312974" y="986083"/>
          <a:ext cx="1290523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312D8-7736-7945-A882-A3DAF8F1CD9B}">
      <dsp:nvSpPr>
        <dsp:cNvPr id="0" name=""/>
        <dsp:cNvSpPr/>
      </dsp:nvSpPr>
      <dsp:spPr>
        <a:xfrm>
          <a:off x="5637912" y="937893"/>
          <a:ext cx="65960" cy="12401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40042-6309-C741-8240-76D6159D883E}">
      <dsp:nvSpPr>
        <dsp:cNvPr id="0" name=""/>
        <dsp:cNvSpPr/>
      </dsp:nvSpPr>
      <dsp:spPr>
        <a:xfrm>
          <a:off x="4696560" y="724443"/>
          <a:ext cx="523352" cy="523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9" tIns="20309" rIns="20309" bIns="2030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</a:t>
          </a:r>
        </a:p>
      </dsp:txBody>
      <dsp:txXfrm>
        <a:off x="4773203" y="801086"/>
        <a:ext cx="370066" cy="370066"/>
      </dsp:txXfrm>
    </dsp:sp>
    <dsp:sp modelId="{587F775A-F537-0641-9535-8093B17AB0F7}">
      <dsp:nvSpPr>
        <dsp:cNvPr id="0" name=""/>
        <dsp:cNvSpPr/>
      </dsp:nvSpPr>
      <dsp:spPr>
        <a:xfrm>
          <a:off x="4312974" y="1413395"/>
          <a:ext cx="12905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98" tIns="165100" rIns="10179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are familiar with basic smartphone functionalities, including how to interact with maps and navigation apps.</a:t>
          </a:r>
        </a:p>
      </dsp:txBody>
      <dsp:txXfrm>
        <a:off x="4312974" y="1671500"/>
        <a:ext cx="1290523" cy="1707495"/>
      </dsp:txXfrm>
    </dsp:sp>
    <dsp:sp modelId="{1D2CFFD4-476C-C04F-A94B-A9C8EEB2A067}">
      <dsp:nvSpPr>
        <dsp:cNvPr id="0" name=""/>
        <dsp:cNvSpPr/>
      </dsp:nvSpPr>
      <dsp:spPr>
        <a:xfrm>
          <a:off x="5746889" y="986083"/>
          <a:ext cx="129052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B0C99-D422-AE43-8E2B-C56956F4015F}">
      <dsp:nvSpPr>
        <dsp:cNvPr id="0" name=""/>
        <dsp:cNvSpPr/>
      </dsp:nvSpPr>
      <dsp:spPr>
        <a:xfrm>
          <a:off x="7071827" y="937892"/>
          <a:ext cx="65960" cy="12401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2BC58-2B7E-544E-A309-47E1843CDC5F}">
      <dsp:nvSpPr>
        <dsp:cNvPr id="0" name=""/>
        <dsp:cNvSpPr/>
      </dsp:nvSpPr>
      <dsp:spPr>
        <a:xfrm>
          <a:off x="6130475" y="724443"/>
          <a:ext cx="523352" cy="523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9" tIns="20309" rIns="20309" bIns="2030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</a:t>
          </a:r>
        </a:p>
      </dsp:txBody>
      <dsp:txXfrm>
        <a:off x="6207118" y="801086"/>
        <a:ext cx="370066" cy="370066"/>
      </dsp:txXfrm>
    </dsp:sp>
    <dsp:sp modelId="{DE0E9061-A4BB-2B46-8D80-D393FEFC4D7E}">
      <dsp:nvSpPr>
        <dsp:cNvPr id="0" name=""/>
        <dsp:cNvSpPr/>
      </dsp:nvSpPr>
      <dsp:spPr>
        <a:xfrm>
          <a:off x="5746889" y="1413395"/>
          <a:ext cx="12905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98" tIns="165100" rIns="10179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are motivated to find and use Wi-Fi locations for personal or professional needs, such as studying, working, or socializing.</a:t>
          </a:r>
        </a:p>
      </dsp:txBody>
      <dsp:txXfrm>
        <a:off x="5746889" y="1671500"/>
        <a:ext cx="1290523" cy="1707495"/>
      </dsp:txXfrm>
    </dsp:sp>
    <dsp:sp modelId="{23532D5C-0ECD-7D40-8E08-78D511CF9D37}">
      <dsp:nvSpPr>
        <dsp:cNvPr id="0" name=""/>
        <dsp:cNvSpPr/>
      </dsp:nvSpPr>
      <dsp:spPr>
        <a:xfrm>
          <a:off x="7180805" y="986083"/>
          <a:ext cx="129052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A8BDB-B097-0A46-93A4-6E06956A4565}">
      <dsp:nvSpPr>
        <dsp:cNvPr id="0" name=""/>
        <dsp:cNvSpPr/>
      </dsp:nvSpPr>
      <dsp:spPr>
        <a:xfrm>
          <a:off x="8505742" y="937892"/>
          <a:ext cx="65960" cy="124011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568C09-1EA2-514B-8CA7-4F8D7E592161}">
      <dsp:nvSpPr>
        <dsp:cNvPr id="0" name=""/>
        <dsp:cNvSpPr/>
      </dsp:nvSpPr>
      <dsp:spPr>
        <a:xfrm>
          <a:off x="7564390" y="724443"/>
          <a:ext cx="523352" cy="523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9" tIns="20309" rIns="20309" bIns="2030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</a:t>
          </a:r>
        </a:p>
      </dsp:txBody>
      <dsp:txXfrm>
        <a:off x="7641033" y="801086"/>
        <a:ext cx="370066" cy="370066"/>
      </dsp:txXfrm>
    </dsp:sp>
    <dsp:sp modelId="{24B1D462-7579-C247-9D08-F164793A1D45}">
      <dsp:nvSpPr>
        <dsp:cNvPr id="0" name=""/>
        <dsp:cNvSpPr/>
      </dsp:nvSpPr>
      <dsp:spPr>
        <a:xfrm>
          <a:off x="7180805" y="1413395"/>
          <a:ext cx="129052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98" tIns="165100" rIns="10179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are aware of their surroundings and use common sense while navigating to new locations, particularly in unfamiliar areas.</a:t>
          </a:r>
        </a:p>
      </dsp:txBody>
      <dsp:txXfrm>
        <a:off x="7180805" y="1671500"/>
        <a:ext cx="1290523" cy="1707495"/>
      </dsp:txXfrm>
    </dsp:sp>
    <dsp:sp modelId="{4480B86B-BDBA-1844-82B6-88B7B5E34A7E}">
      <dsp:nvSpPr>
        <dsp:cNvPr id="0" name=""/>
        <dsp:cNvSpPr/>
      </dsp:nvSpPr>
      <dsp:spPr>
        <a:xfrm>
          <a:off x="8614720" y="986083"/>
          <a:ext cx="64589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A4C18-23C6-2F4A-86F3-9E3876D00254}">
      <dsp:nvSpPr>
        <dsp:cNvPr id="0" name=""/>
        <dsp:cNvSpPr/>
      </dsp:nvSpPr>
      <dsp:spPr>
        <a:xfrm>
          <a:off x="8998936" y="724443"/>
          <a:ext cx="523352" cy="523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9" tIns="20309" rIns="20309" bIns="2030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7</a:t>
          </a:r>
        </a:p>
      </dsp:txBody>
      <dsp:txXfrm>
        <a:off x="9075579" y="801086"/>
        <a:ext cx="370066" cy="370066"/>
      </dsp:txXfrm>
    </dsp:sp>
    <dsp:sp modelId="{9FCFB834-FBB3-DC4A-9A0E-9FF31A7E2AD1}">
      <dsp:nvSpPr>
        <dsp:cNvPr id="0" name=""/>
        <dsp:cNvSpPr/>
      </dsp:nvSpPr>
      <dsp:spPr>
        <a:xfrm>
          <a:off x="8614720" y="1413395"/>
          <a:ext cx="134361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86" tIns="165100" rIns="10598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may have varying levels of accessibility needs, and the app should consider features to accommodate those needs.</a:t>
          </a:r>
        </a:p>
      </dsp:txBody>
      <dsp:txXfrm>
        <a:off x="8614720" y="1682119"/>
        <a:ext cx="1343619" cy="16968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FB890-4AC2-4E67-B858-9A76B8326E44}">
      <dsp:nvSpPr>
        <dsp:cNvPr id="0" name=""/>
        <dsp:cNvSpPr/>
      </dsp:nvSpPr>
      <dsp:spPr>
        <a:xfrm>
          <a:off x="0" y="2695"/>
          <a:ext cx="9603275" cy="5742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AC6FD-ECBD-4926-A00E-A4DD292696D8}">
      <dsp:nvSpPr>
        <dsp:cNvPr id="0" name=""/>
        <dsp:cNvSpPr/>
      </dsp:nvSpPr>
      <dsp:spPr>
        <a:xfrm>
          <a:off x="173696" y="131891"/>
          <a:ext cx="315811" cy="315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17647-FF1D-49AE-AFE4-97148704A3B5}">
      <dsp:nvSpPr>
        <dsp:cNvPr id="0" name=""/>
        <dsp:cNvSpPr/>
      </dsp:nvSpPr>
      <dsp:spPr>
        <a:xfrm>
          <a:off x="663205" y="2695"/>
          <a:ext cx="8940069" cy="5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70" tIns="60770" rIns="60770" bIns="607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Code is written, tested, and peer reviewed.</a:t>
          </a:r>
        </a:p>
      </dsp:txBody>
      <dsp:txXfrm>
        <a:off x="663205" y="2695"/>
        <a:ext cx="8940069" cy="574203"/>
      </dsp:txXfrm>
    </dsp:sp>
    <dsp:sp modelId="{639AAC4C-0A54-4357-8861-98B31CAA2EE1}">
      <dsp:nvSpPr>
        <dsp:cNvPr id="0" name=""/>
        <dsp:cNvSpPr/>
      </dsp:nvSpPr>
      <dsp:spPr>
        <a:xfrm>
          <a:off x="0" y="720450"/>
          <a:ext cx="9603275" cy="5742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0EA297-F30F-4593-B677-50A40D32C4AA}">
      <dsp:nvSpPr>
        <dsp:cNvPr id="0" name=""/>
        <dsp:cNvSpPr/>
      </dsp:nvSpPr>
      <dsp:spPr>
        <a:xfrm>
          <a:off x="173696" y="849646"/>
          <a:ext cx="315811" cy="315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0C79D-BE84-444C-9326-E0B8B64271C4}">
      <dsp:nvSpPr>
        <dsp:cNvPr id="0" name=""/>
        <dsp:cNvSpPr/>
      </dsp:nvSpPr>
      <dsp:spPr>
        <a:xfrm>
          <a:off x="663205" y="720450"/>
          <a:ext cx="8940069" cy="5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70" tIns="60770" rIns="60770" bIns="607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Unit tests are written and passed (at least 1 per ticket).</a:t>
          </a:r>
        </a:p>
      </dsp:txBody>
      <dsp:txXfrm>
        <a:off x="663205" y="720450"/>
        <a:ext cx="8940069" cy="574203"/>
      </dsp:txXfrm>
    </dsp:sp>
    <dsp:sp modelId="{26F6F543-CDE6-494B-927D-C4DF4703A1B8}">
      <dsp:nvSpPr>
        <dsp:cNvPr id="0" name=""/>
        <dsp:cNvSpPr/>
      </dsp:nvSpPr>
      <dsp:spPr>
        <a:xfrm>
          <a:off x="0" y="1438204"/>
          <a:ext cx="9603275" cy="5742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EFEEA-8BDB-48FD-8FCB-694E1A320F7E}">
      <dsp:nvSpPr>
        <dsp:cNvPr id="0" name=""/>
        <dsp:cNvSpPr/>
      </dsp:nvSpPr>
      <dsp:spPr>
        <a:xfrm>
          <a:off x="173696" y="1567400"/>
          <a:ext cx="315811" cy="315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E3C6E-29AA-44CD-B365-052E4FDD7A80}">
      <dsp:nvSpPr>
        <dsp:cNvPr id="0" name=""/>
        <dsp:cNvSpPr/>
      </dsp:nvSpPr>
      <dsp:spPr>
        <a:xfrm>
          <a:off x="663205" y="1438204"/>
          <a:ext cx="8940069" cy="5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70" tIns="60770" rIns="60770" bIns="607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code is tested by QA on the staging environment.</a:t>
          </a:r>
        </a:p>
      </dsp:txBody>
      <dsp:txXfrm>
        <a:off x="663205" y="1438204"/>
        <a:ext cx="8940069" cy="574203"/>
      </dsp:txXfrm>
    </dsp:sp>
    <dsp:sp modelId="{23E27D8E-1707-4AB6-90A9-FC26D8AB760F}">
      <dsp:nvSpPr>
        <dsp:cNvPr id="0" name=""/>
        <dsp:cNvSpPr/>
      </dsp:nvSpPr>
      <dsp:spPr>
        <a:xfrm>
          <a:off x="0" y="2155959"/>
          <a:ext cx="9603275" cy="5742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2A469-D300-4749-B7F6-7F8B980B635C}">
      <dsp:nvSpPr>
        <dsp:cNvPr id="0" name=""/>
        <dsp:cNvSpPr/>
      </dsp:nvSpPr>
      <dsp:spPr>
        <a:xfrm>
          <a:off x="173696" y="2285154"/>
          <a:ext cx="315811" cy="3158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325FB-A616-4DB2-ABBE-5C3BB7D22D40}">
      <dsp:nvSpPr>
        <dsp:cNvPr id="0" name=""/>
        <dsp:cNvSpPr/>
      </dsp:nvSpPr>
      <dsp:spPr>
        <a:xfrm>
          <a:off x="663205" y="2155959"/>
          <a:ext cx="8940069" cy="5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70" tIns="60770" rIns="60770" bIns="607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feature passes all acceptance criteria.</a:t>
          </a:r>
        </a:p>
      </dsp:txBody>
      <dsp:txXfrm>
        <a:off x="663205" y="2155959"/>
        <a:ext cx="8940069" cy="574203"/>
      </dsp:txXfrm>
    </dsp:sp>
    <dsp:sp modelId="{4C407BF0-7D4A-46FC-B731-987E16DFB0A6}">
      <dsp:nvSpPr>
        <dsp:cNvPr id="0" name=""/>
        <dsp:cNvSpPr/>
      </dsp:nvSpPr>
      <dsp:spPr>
        <a:xfrm>
          <a:off x="0" y="2873713"/>
          <a:ext cx="9603275" cy="5742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4E513-98A3-4667-B3BD-018BEF4AB9CA}">
      <dsp:nvSpPr>
        <dsp:cNvPr id="0" name=""/>
        <dsp:cNvSpPr/>
      </dsp:nvSpPr>
      <dsp:spPr>
        <a:xfrm>
          <a:off x="173696" y="3002909"/>
          <a:ext cx="315811" cy="3158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F3DE4-E20F-4BFF-B705-7660FDEE1004}">
      <dsp:nvSpPr>
        <dsp:cNvPr id="0" name=""/>
        <dsp:cNvSpPr/>
      </dsp:nvSpPr>
      <dsp:spPr>
        <a:xfrm>
          <a:off x="663205" y="2873713"/>
          <a:ext cx="8940069" cy="5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770" tIns="60770" rIns="60770" bIns="607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Everything works without errors, and it is deployed to the production environment.</a:t>
          </a:r>
        </a:p>
      </dsp:txBody>
      <dsp:txXfrm>
        <a:off x="663205" y="2873713"/>
        <a:ext cx="8940069" cy="574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8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1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74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1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91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9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7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7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1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34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DBDDF98-C922-483F-97E9-3E76B0201B42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39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DDF98-C922-483F-97E9-3E76B0201B42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7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5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Pintura de combustível nublado">
            <a:extLst>
              <a:ext uri="{FF2B5EF4-FFF2-40B4-BE49-F238E27FC236}">
                <a16:creationId xmlns:a16="http://schemas.microsoft.com/office/drawing/2014/main" id="{DB793234-FD5F-EAC2-0763-DD94038B1D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256" r="-1" b="472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BE6DB6F-D121-D68B-EFB2-1CC7EF7F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636" y="992221"/>
            <a:ext cx="6247308" cy="4873558"/>
          </a:xfrm>
        </p:spPr>
        <p:txBody>
          <a:bodyPr anchor="ctr">
            <a:normAutofit/>
          </a:bodyPr>
          <a:lstStyle/>
          <a:p>
            <a:r>
              <a:rPr lang="pt-PT" sz="4800"/>
              <a:t>Netquest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D98895-6FC8-6B4F-6E10-EB09F56A7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56" y="996610"/>
            <a:ext cx="3363901" cy="4864780"/>
          </a:xfrm>
        </p:spPr>
        <p:txBody>
          <a:bodyPr anchor="ctr">
            <a:normAutofit/>
          </a:bodyPr>
          <a:lstStyle/>
          <a:p>
            <a:pPr algn="r"/>
            <a:r>
              <a:rPr lang="pt-PT" sz="2000"/>
              <a:t>Sprint 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70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D72E0-D45B-7254-EE75-A3E0BF1F3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B72CA-CD29-9F09-4A3D-FE9DF4D8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Domain</a:t>
            </a:r>
            <a:r>
              <a:rPr lang="pt-PT"/>
              <a:t> </a:t>
            </a:r>
            <a:r>
              <a:rPr lang="pt-PT" err="1"/>
              <a:t>Model</a:t>
            </a:r>
            <a:endParaRPr lang="pt-P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B04DDA-66D9-3627-28B1-65EED8428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925" y="2055514"/>
            <a:ext cx="11649406" cy="2220514"/>
          </a:xfrm>
        </p:spPr>
      </p:pic>
    </p:spTree>
    <p:extLst>
      <p:ext uri="{BB962C8B-B14F-4D97-AF65-F5344CB8AC3E}">
        <p14:creationId xmlns:p14="http://schemas.microsoft.com/office/powerpoint/2010/main" val="77440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DA9A0-27A0-575E-983A-CE9A2443A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526B3-E140-36A1-5AFA-A1294E44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Domain Model - User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71CF3D-C73F-02B1-EBAC-CF67EAB66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94" y="2016125"/>
            <a:ext cx="8528536" cy="3449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900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0F507-36F0-E86B-E47C-6B358FFDF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34413-75CD-DFC2-B480-E0FE90DC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Domain Model – wifi spot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D62C86-81E9-4424-D254-E6CD33A4B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107444"/>
            <a:ext cx="9604375" cy="32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65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9F155-3C6E-40F7-71E3-7FB1C3392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CBE26-60DC-753C-2AFC-AA86912C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Domain Model – WIFI SPOT VISIT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7A0B74-3487-DBDA-E212-F1034EFF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439" y="2019870"/>
            <a:ext cx="6239746" cy="320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45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75E6F-62EB-9A43-D5BA-C9B973F2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56304-A860-2793-C0B4-A24C01C1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Domain Model – Search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34DE3-EF2C-21FE-C869-34EB2AC4D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5490" y="2016125"/>
            <a:ext cx="4155345" cy="3449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285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4256-3F25-0C06-2562-E3C660AC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569AE-4BF3-53FC-F610-16703B1F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Domain Model - OFFER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4EFE3-D88B-DFE1-BDEB-1E94D899F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419" y="2135757"/>
            <a:ext cx="9583487" cy="321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9245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7C51-4DC4-0041-E157-B3173ADC2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BB83D-DE1A-EBE7-3C20-A45C2664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Domain Model -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CC2AF-7252-76DB-2514-88EFBCA71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051" y="2102415"/>
            <a:ext cx="8040222" cy="3277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69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A158B-1F8D-67E6-6458-C9532BB15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877F7-E8E6-5886-1BF7-1C60C602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Domain Model – points transaction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AC94C-17D9-160F-3484-6431B87C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5014" y="2016125"/>
            <a:ext cx="4496296" cy="3449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9847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26B71-A03D-F732-1A43-C8B4E316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33FB6-52EF-7066-9825-92B9E442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Domain Model – offer redeem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4D5632-BB0D-2513-3BF8-4FCBE09CE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157" y="2145284"/>
            <a:ext cx="7240010" cy="319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87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0F5B-D2E3-2D28-F5BE-DE1B92014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4C12C-C190-AEFB-B6DF-AE6C1D59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Architecture &amp; technology</a:t>
            </a:r>
          </a:p>
        </p:txBody>
      </p:sp>
      <p:pic>
        <p:nvPicPr>
          <p:cNvPr id="3" name="Google Shape;104;p24">
            <a:extLst>
              <a:ext uri="{FF2B5EF4-FFF2-40B4-BE49-F238E27FC236}">
                <a16:creationId xmlns:a16="http://schemas.microsoft.com/office/drawing/2014/main" id="{28E3F56D-F4E1-2525-79D6-4ACED919A09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6664" t="4858" r="6220" b="5495"/>
          <a:stretch/>
        </p:blipFill>
        <p:spPr>
          <a:xfrm>
            <a:off x="8613844" y="-277134"/>
            <a:ext cx="3930511" cy="400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93;p47">
            <a:extLst>
              <a:ext uri="{FF2B5EF4-FFF2-40B4-BE49-F238E27FC236}">
                <a16:creationId xmlns:a16="http://schemas.microsoft.com/office/drawing/2014/main" id="{EF49AD47-1B6C-EDC0-63D4-64073224F5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65100" y="1853754"/>
            <a:ext cx="3021343" cy="187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93;p47">
            <a:extLst>
              <a:ext uri="{FF2B5EF4-FFF2-40B4-BE49-F238E27FC236}">
                <a16:creationId xmlns:a16="http://schemas.microsoft.com/office/drawing/2014/main" id="{8F1FA3B1-739A-9C5D-3F88-5C640FF486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85328" y="4220828"/>
            <a:ext cx="3021343" cy="187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C2695-9217-6FBF-C088-9D3EC5AC2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47" y="2358781"/>
            <a:ext cx="10311904" cy="242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59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24EC7C56-52AE-2503-D1BE-8F29E42B7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pt-PT"/>
              <a:t>Product Vision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Pintura de combustível nublado">
            <a:extLst>
              <a:ext uri="{FF2B5EF4-FFF2-40B4-BE49-F238E27FC236}">
                <a16:creationId xmlns:a16="http://schemas.microsoft.com/office/drawing/2014/main" id="{8AE9C0D1-B80F-0BA7-7565-F92F9D35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673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Marcador de Posição de Conteúdo 2">
            <a:extLst>
              <a:ext uri="{FF2B5EF4-FFF2-40B4-BE49-F238E27FC236}">
                <a16:creationId xmlns:a16="http://schemas.microsoft.com/office/drawing/2014/main" id="{5E279E7F-016A-E8B1-82D0-278501B99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559525"/>
              </p:ext>
            </p:extLst>
          </p:nvPr>
        </p:nvGraphicFramePr>
        <p:xfrm>
          <a:off x="463550" y="2015732"/>
          <a:ext cx="6538385" cy="381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6332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B649-A943-F996-1F03-939CEF379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Architecture</a:t>
            </a:r>
            <a:r>
              <a:rPr lang="pt-PT"/>
              <a:t> &amp; </a:t>
            </a:r>
            <a:r>
              <a:rPr lang="pt-PT" err="1"/>
              <a:t>technology</a:t>
            </a:r>
            <a:endParaRPr lang="en-US" err="1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BF39D1-9692-C4C0-9583-D544B271E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083" y="2199663"/>
            <a:ext cx="7105509" cy="3450613"/>
          </a:xfrm>
        </p:spPr>
      </p:pic>
    </p:spTree>
    <p:extLst>
      <p:ext uri="{BB962C8B-B14F-4D97-AF65-F5344CB8AC3E}">
        <p14:creationId xmlns:p14="http://schemas.microsoft.com/office/powerpoint/2010/main" val="3550024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4D9D-8DA9-5887-07EA-430237ECE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B6487-2769-FDD1-B56F-E8F5DA5D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29" y="1137744"/>
            <a:ext cx="9603275" cy="1049235"/>
          </a:xfrm>
        </p:spPr>
        <p:txBody>
          <a:bodyPr/>
          <a:lstStyle/>
          <a:p>
            <a:r>
              <a:rPr lang="pt-PT"/>
              <a:t>Assumptions and dependencies</a:t>
            </a:r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04F010B8-36A9-DF78-04B3-85436F516B35}"/>
              </a:ext>
            </a:extLst>
          </p:cNvPr>
          <p:cNvSpPr/>
          <p:nvPr/>
        </p:nvSpPr>
        <p:spPr>
          <a:xfrm>
            <a:off x="867875" y="1843486"/>
            <a:ext cx="609600" cy="1274364"/>
          </a:xfrm>
          <a:prstGeom prst="diagStri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4E2C25F8-858F-B727-9EA7-F77786C7154A}"/>
              </a:ext>
            </a:extLst>
          </p:cNvPr>
          <p:cNvSpPr/>
          <p:nvPr/>
        </p:nvSpPr>
        <p:spPr>
          <a:xfrm>
            <a:off x="11049000" y="-2182"/>
            <a:ext cx="1143000" cy="1845668"/>
          </a:xfrm>
          <a:prstGeom prst="diagStri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0" name="TextBox 5">
            <a:extLst>
              <a:ext uri="{FF2B5EF4-FFF2-40B4-BE49-F238E27FC236}">
                <a16:creationId xmlns:a16="http://schemas.microsoft.com/office/drawing/2014/main" id="{D251AF16-AE13-B8E8-5131-714F2EEF0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0069332"/>
              </p:ext>
            </p:extLst>
          </p:nvPr>
        </p:nvGraphicFramePr>
        <p:xfrm>
          <a:off x="1477475" y="1662361"/>
          <a:ext cx="10118860" cy="410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440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3157C-3D0B-290E-E0EA-5E5C9B1E5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ura de combustível nublado">
            <a:extLst>
              <a:ext uri="{FF2B5EF4-FFF2-40B4-BE49-F238E27FC236}">
                <a16:creationId xmlns:a16="http://schemas.microsoft.com/office/drawing/2014/main" id="{6F387742-4F37-A41B-2126-9BAFF5E0D6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257" b="474"/>
          <a:stretch/>
        </p:blipFill>
        <p:spPr>
          <a:xfrm>
            <a:off x="-133352" y="-698490"/>
            <a:ext cx="12677421" cy="68262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99775F-D806-8EAD-4C54-71D78D72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Operating</a:t>
            </a:r>
            <a:r>
              <a:rPr lang="pt-PT"/>
              <a:t> </a:t>
            </a:r>
            <a:r>
              <a:rPr lang="pt-PT" err="1"/>
              <a:t>costs</a:t>
            </a:r>
            <a:r>
              <a:rPr lang="pt-PT"/>
              <a:t> </a:t>
            </a:r>
            <a:r>
              <a:rPr lang="pt-PT" err="1"/>
              <a:t>estimation</a:t>
            </a:r>
            <a:endParaRPr lang="pt-PT"/>
          </a:p>
        </p:txBody>
      </p:sp>
      <p:sp>
        <p:nvSpPr>
          <p:cNvPr id="8" name="Half-frame 7">
            <a:extLst>
              <a:ext uri="{FF2B5EF4-FFF2-40B4-BE49-F238E27FC236}">
                <a16:creationId xmlns:a16="http://schemas.microsoft.com/office/drawing/2014/main" id="{457C1B9A-10BE-F642-4B67-22B129B86C88}"/>
              </a:ext>
            </a:extLst>
          </p:cNvPr>
          <p:cNvSpPr/>
          <p:nvPr/>
        </p:nvSpPr>
        <p:spPr>
          <a:xfrm rot="5400000">
            <a:off x="10194346" y="1748527"/>
            <a:ext cx="1792176" cy="97186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-frame 9">
            <a:extLst>
              <a:ext uri="{FF2B5EF4-FFF2-40B4-BE49-F238E27FC236}">
                <a16:creationId xmlns:a16="http://schemas.microsoft.com/office/drawing/2014/main" id="{F232ED24-7D94-6AEC-18C8-15D04D81DEA8}"/>
              </a:ext>
            </a:extLst>
          </p:cNvPr>
          <p:cNvSpPr/>
          <p:nvPr/>
        </p:nvSpPr>
        <p:spPr>
          <a:xfrm rot="5400000">
            <a:off x="10079881" y="2215927"/>
            <a:ext cx="1049236" cy="55245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2A2FB89-417C-620A-EBB2-186ACDB1C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306485"/>
              </p:ext>
            </p:extLst>
          </p:nvPr>
        </p:nvGraphicFramePr>
        <p:xfrm>
          <a:off x="2132330" y="2222402"/>
          <a:ext cx="8059420" cy="353704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647671">
                  <a:extLst>
                    <a:ext uri="{9D8B030D-6E8A-4147-A177-3AD203B41FA5}">
                      <a16:colId xmlns:a16="http://schemas.microsoft.com/office/drawing/2014/main" val="518043800"/>
                    </a:ext>
                  </a:extLst>
                </a:gridCol>
                <a:gridCol w="2178063">
                  <a:extLst>
                    <a:ext uri="{9D8B030D-6E8A-4147-A177-3AD203B41FA5}">
                      <a16:colId xmlns:a16="http://schemas.microsoft.com/office/drawing/2014/main" val="2068708094"/>
                    </a:ext>
                  </a:extLst>
                </a:gridCol>
                <a:gridCol w="2233686">
                  <a:extLst>
                    <a:ext uri="{9D8B030D-6E8A-4147-A177-3AD203B41FA5}">
                      <a16:colId xmlns:a16="http://schemas.microsoft.com/office/drawing/2014/main" val="826781062"/>
                    </a:ext>
                  </a:extLst>
                </a:gridCol>
              </a:tblGrid>
              <a:tr h="311096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Category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Low Estimate (€)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High Estimate (€)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2825250"/>
                  </a:ext>
                </a:extLst>
              </a:tr>
              <a:tr h="31109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Hardware (monthly)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€150/month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€600/month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8695156"/>
                  </a:ext>
                </a:extLst>
              </a:tr>
              <a:tr h="31109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Software (monthly)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€600/month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€650/month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0745334"/>
                  </a:ext>
                </a:extLst>
              </a:tr>
              <a:tr h="31109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Salaries (annual)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€380,000/year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€490,000/year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7585749"/>
                  </a:ext>
                </a:extLst>
              </a:tr>
              <a:tr h="31109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Cloud Infrastructure (monthly)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€500/month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€1,500/month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2753528"/>
                  </a:ext>
                </a:extLst>
              </a:tr>
              <a:tr h="31109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Marketing (monthly)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€1,000/month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€3,000/month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1805865"/>
                  </a:ext>
                </a:extLst>
              </a:tr>
              <a:tr h="31109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Miscellaneous (annual)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€5,000/year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€10,000/year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0083858"/>
                  </a:ext>
                </a:extLst>
              </a:tr>
              <a:tr h="67968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Laptops and </a:t>
                      </a:r>
                      <a:r>
                        <a:rPr lang="pt-PT" sz="1200">
                          <a:effectLst/>
                        </a:rPr>
                        <a:t>peripherals (every 4 year)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€8,000/4 year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€30,000/4 year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9479180"/>
                  </a:ext>
                </a:extLst>
              </a:tr>
              <a:tr h="67968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Total (annual)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€414,000/year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€676,500/year</a:t>
                      </a:r>
                      <a:endParaRPr lang="pt-PT" sz="12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7052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94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06EE-59E0-4F75-74F1-E9ED09BDD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ura de combustível nublado">
            <a:extLst>
              <a:ext uri="{FF2B5EF4-FFF2-40B4-BE49-F238E27FC236}">
                <a16:creationId xmlns:a16="http://schemas.microsoft.com/office/drawing/2014/main" id="{310D7102-7DB4-47A7-1476-A8A8EA1F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257" b="474"/>
          <a:stretch/>
        </p:blipFill>
        <p:spPr>
          <a:xfrm>
            <a:off x="-522277" y="-846869"/>
            <a:ext cx="13328652" cy="69558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DB3D42-62C3-D63B-FB40-10C66EBD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29" y="2031795"/>
            <a:ext cx="9603275" cy="1049235"/>
          </a:xfrm>
        </p:spPr>
        <p:txBody>
          <a:bodyPr/>
          <a:lstStyle/>
          <a:p>
            <a:r>
              <a:rPr lang="pt-PT" err="1"/>
              <a:t>Prioritized</a:t>
            </a:r>
            <a:r>
              <a:rPr lang="pt-PT"/>
              <a:t> </a:t>
            </a:r>
            <a:br>
              <a:rPr lang="pt-PT"/>
            </a:br>
            <a:r>
              <a:rPr lang="pt-PT" err="1"/>
              <a:t>product</a:t>
            </a:r>
            <a:r>
              <a:rPr lang="pt-PT"/>
              <a:t> </a:t>
            </a:r>
            <a:r>
              <a:rPr lang="pt-PT" err="1"/>
              <a:t>backlog</a:t>
            </a:r>
            <a:endParaRPr lang="pt-PT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8121FA-2C70-F531-4CF5-5E0A2938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654800" cy="61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70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6FA7C7-11BA-2668-B644-FB9F5F068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ura de combustível nublado">
            <a:extLst>
              <a:ext uri="{FF2B5EF4-FFF2-40B4-BE49-F238E27FC236}">
                <a16:creationId xmlns:a16="http://schemas.microsoft.com/office/drawing/2014/main" id="{8485343B-02F1-131A-C47A-EA503454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21" r="9090" b="11668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C84354-6E94-D5B0-5FBD-708538CD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E"/>
                </a:solidFill>
              </a:rPr>
              <a:t>Non-Functional Requirements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37BF9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37A473-C10A-7CAD-9605-18D602000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  <a:buClr>
                <a:srgbClr val="37BF96"/>
              </a:buClr>
              <a:tabLst>
                <a:tab pos="457200" algn="l"/>
              </a:tabLst>
            </a:pPr>
            <a:r>
              <a:rPr lang="en-US" sz="1300" b="1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Scalability:</a:t>
            </a:r>
            <a:r>
              <a:rPr lang="en-US" sz="1300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 The app should support many users and Wi-Fi spot data across multiple cities without performance degradation.</a:t>
            </a:r>
            <a:endParaRPr lang="en-GB" sz="1300">
              <a:solidFill>
                <a:srgbClr val="FFFFFE"/>
              </a:solidFill>
              <a:effectLst/>
              <a:latin typeface="Aptos"/>
              <a:ea typeface="MS Mincho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800"/>
              </a:spcAft>
              <a:buClr>
                <a:srgbClr val="37BF96"/>
              </a:buClr>
              <a:tabLst>
                <a:tab pos="457200" algn="l"/>
              </a:tabLst>
            </a:pPr>
            <a:r>
              <a:rPr lang="en-US" sz="1300" b="1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Performance:</a:t>
            </a:r>
            <a:r>
              <a:rPr lang="en-US" sz="1300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 The app should load and display nearby Wi-Fi spots on a map within 3 seconds of opening.</a:t>
            </a:r>
            <a:endParaRPr lang="en-GB" sz="1300">
              <a:solidFill>
                <a:srgbClr val="FFFFFE"/>
              </a:solidFill>
              <a:effectLst/>
              <a:latin typeface="Aptos"/>
              <a:ea typeface="MS Mincho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800"/>
              </a:spcAft>
              <a:buClr>
                <a:srgbClr val="37BF96"/>
              </a:buClr>
              <a:tabLst>
                <a:tab pos="457200" algn="l"/>
              </a:tabLst>
            </a:pPr>
            <a:r>
              <a:rPr lang="en-US" sz="1300" b="1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Security:</a:t>
            </a:r>
            <a:r>
              <a:rPr lang="en-US" sz="1300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 The app should encrypt all personal user data and use secure connections (HTTPS) for all communications.</a:t>
            </a:r>
            <a:endParaRPr lang="en-GB" sz="1300">
              <a:solidFill>
                <a:srgbClr val="FFFFFE"/>
              </a:solidFill>
              <a:effectLst/>
              <a:latin typeface="Aptos"/>
              <a:ea typeface="MS Mincho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800"/>
              </a:spcAft>
              <a:buClr>
                <a:srgbClr val="37BF96"/>
              </a:buClr>
              <a:tabLst>
                <a:tab pos="457200" algn="l"/>
              </a:tabLst>
            </a:pPr>
            <a:r>
              <a:rPr lang="en-US" sz="1300" b="1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Availability:</a:t>
            </a:r>
            <a:r>
              <a:rPr lang="en-US" sz="1300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 The app should have 99.9% uptime, always ensuring reliable access to Wi-Fi spot data.</a:t>
            </a:r>
            <a:endParaRPr lang="en-GB" sz="1300">
              <a:solidFill>
                <a:srgbClr val="FFFFFE"/>
              </a:solidFill>
              <a:effectLst/>
              <a:latin typeface="Aptos"/>
              <a:ea typeface="MS Mincho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800"/>
              </a:spcAft>
              <a:buClr>
                <a:srgbClr val="37BF96"/>
              </a:buClr>
              <a:tabLst>
                <a:tab pos="457200" algn="l"/>
              </a:tabLst>
            </a:pPr>
            <a:r>
              <a:rPr lang="en-US" sz="1300" b="1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Usability:</a:t>
            </a:r>
            <a:r>
              <a:rPr lang="en-US" sz="1300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 The app should be intuitive, with a user-friendly interface, ensuring users can easily find Wi-Fi spots and contribute without needing a tutorial.</a:t>
            </a:r>
            <a:endParaRPr lang="en-GB" sz="1300">
              <a:solidFill>
                <a:srgbClr val="FFFFFE"/>
              </a:solidFill>
              <a:effectLst/>
              <a:latin typeface="Aptos"/>
              <a:ea typeface="MS Mincho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800"/>
              </a:spcAft>
              <a:buClr>
                <a:srgbClr val="37BF96"/>
              </a:buClr>
              <a:tabLst>
                <a:tab pos="457200" algn="l"/>
              </a:tabLst>
            </a:pPr>
            <a:r>
              <a:rPr lang="en-US" sz="1300" b="1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Responsiveness:</a:t>
            </a:r>
            <a:r>
              <a:rPr lang="en-US" sz="1300">
                <a:solidFill>
                  <a:srgbClr val="FFFFFE"/>
                </a:solidFill>
                <a:effectLst/>
                <a:latin typeface="Aptos"/>
                <a:ea typeface="MS Mincho"/>
                <a:cs typeface="Times New Roman"/>
              </a:rPr>
              <a:t> The app should function smoothly on a variety of devices (smartphones, tablets</a:t>
            </a:r>
            <a:r>
              <a:rPr lang="en-US" sz="1300">
                <a:solidFill>
                  <a:srgbClr val="FFFFFE"/>
                </a:solidFill>
                <a:latin typeface="Aptos"/>
                <a:ea typeface="MS Mincho"/>
                <a:cs typeface="Times New Roman"/>
              </a:rPr>
              <a:t>).</a:t>
            </a:r>
            <a:endParaRPr lang="en-GB" sz="1300">
              <a:solidFill>
                <a:srgbClr val="FFFFFE"/>
              </a:solidFill>
              <a:effectLst/>
              <a:latin typeface="Aptos"/>
              <a:ea typeface="MS Minch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184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pic>
        <p:nvPicPr>
          <p:cNvPr id="40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17">
            <a:extLst>
              <a:ext uri="{FF2B5EF4-FFF2-40B4-BE49-F238E27FC236}">
                <a16:creationId xmlns:a16="http://schemas.microsoft.com/office/drawing/2014/main" id="{CE2313CB-AD5A-4ABF-8017-2F3888D07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FDE009D9-E9CB-4EBB-A0C6-C345F8495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802F79-A9C4-8AA7-83D1-97723133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High level scope sprint 1</a:t>
            </a:r>
          </a:p>
        </p:txBody>
      </p:sp>
      <p:grpSp>
        <p:nvGrpSpPr>
          <p:cNvPr id="45" name="Group 21">
            <a:extLst>
              <a:ext uri="{FF2B5EF4-FFF2-40B4-BE49-F238E27FC236}">
                <a16:creationId xmlns:a16="http://schemas.microsoft.com/office/drawing/2014/main" id="{230FFF44-4B6D-47A3-8EF6-EC72DA2A7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2" y="323838"/>
            <a:ext cx="9299965" cy="3652791"/>
            <a:chOff x="1445672" y="323838"/>
            <a:chExt cx="9299965" cy="365279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C9BEEC-0281-408B-840C-9C73B781A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5672" y="323838"/>
              <a:ext cx="9299965" cy="365279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308C4D-7B09-4FA1-B1F7-77E5C3FDF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8238" y="647445"/>
              <a:ext cx="8673013" cy="3002215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25">
            <a:extLst>
              <a:ext uri="{FF2B5EF4-FFF2-40B4-BE49-F238E27FC236}">
                <a16:creationId xmlns:a16="http://schemas.microsoft.com/office/drawing/2014/main" id="{EC547D0E-8A87-4725-8224-311D6A772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3410" y="806495"/>
            <a:ext cx="8347608" cy="26787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, captura de ecrã, número, software&#10;&#10;Descrição gerada automaticamente">
            <a:extLst>
              <a:ext uri="{FF2B5EF4-FFF2-40B4-BE49-F238E27FC236}">
                <a16:creationId xmlns:a16="http://schemas.microsoft.com/office/drawing/2014/main" id="{1C98CE59-5706-17F1-AA8A-C9DAE1096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8372" y="963739"/>
            <a:ext cx="7963776" cy="2369223"/>
          </a:xfrm>
          <a:prstGeom prst="rect">
            <a:avLst/>
          </a:prstGeom>
        </p:spPr>
      </p:pic>
      <p:cxnSp>
        <p:nvCxnSpPr>
          <p:cNvPr id="47" name="Straight Connector 27">
            <a:extLst>
              <a:ext uri="{FF2B5EF4-FFF2-40B4-BE49-F238E27FC236}">
                <a16:creationId xmlns:a16="http://schemas.microsoft.com/office/drawing/2014/main" id="{3E5C3848-5A58-4B84-AFBB-E7D9B99EB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29">
            <a:extLst>
              <a:ext uri="{FF2B5EF4-FFF2-40B4-BE49-F238E27FC236}">
                <a16:creationId xmlns:a16="http://schemas.microsoft.com/office/drawing/2014/main" id="{3A580E99-2B1B-4372-A707-20312A940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Straight Connector 31">
            <a:extLst>
              <a:ext uri="{FF2B5EF4-FFF2-40B4-BE49-F238E27FC236}">
                <a16:creationId xmlns:a16="http://schemas.microsoft.com/office/drawing/2014/main" id="{63B4A4AA-0179-4AB7-8EED-031600A72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72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4A230-9188-6E98-51F0-99794F0F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83" y="1646476"/>
            <a:ext cx="2727813" cy="4584527"/>
          </a:xfrm>
        </p:spPr>
        <p:txBody>
          <a:bodyPr>
            <a:normAutofit/>
          </a:bodyPr>
          <a:lstStyle/>
          <a:p>
            <a:r>
              <a:rPr lang="en-GB" sz="2500">
                <a:solidFill>
                  <a:srgbClr val="FFFFFF"/>
                </a:solidFill>
              </a:rPr>
              <a:t>People and responsibilities</a:t>
            </a:r>
            <a:endParaRPr lang="pt-PT" sz="2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9061F-D5A9-C72E-F359-B8C05CBF3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2889" y="1022350"/>
            <a:ext cx="7393971" cy="5316603"/>
          </a:xfrm>
        </p:spPr>
        <p:txBody>
          <a:bodyPr anchor="t"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GB" sz="1600" b="1">
                <a:latin typeface="Noto Sans" panose="020B0502040504020204" pitchFamily="34" charset="0"/>
                <a:ea typeface="Noto Sans" panose="020B0502040504020204" pitchFamily="34" charset="0"/>
              </a:rPr>
              <a:t>PRODUCT MANAGER </a:t>
            </a:r>
            <a:r>
              <a:rPr lang="en-GB" sz="1600">
                <a:latin typeface="Noto Sans" panose="020B0502040504020204" pitchFamily="34" charset="0"/>
                <a:ea typeface="Noto Sans" panose="020B0502040504020204" pitchFamily="34" charset="0"/>
              </a:rPr>
              <a:t>- </a:t>
            </a:r>
            <a:r>
              <a:rPr lang="en-US" sz="1600">
                <a:latin typeface="Noto Sans" panose="020B0502040504020204" pitchFamily="34" charset="0"/>
                <a:ea typeface="Noto Sans" panose="020B0502040504020204" pitchFamily="34" charset="0"/>
              </a:rPr>
              <a:t>Ensure that the app delivers value to users and meets business goals.</a:t>
            </a:r>
          </a:p>
          <a:p>
            <a:pPr algn="just">
              <a:lnSpc>
                <a:spcPct val="110000"/>
              </a:lnSpc>
            </a:pPr>
            <a:r>
              <a:rPr lang="pt-PT" sz="1600" b="1">
                <a:latin typeface="Noto Sans" panose="020B0502040504020204" pitchFamily="34" charset="0"/>
                <a:ea typeface="Noto Sans" panose="020B0502040504020204" pitchFamily="34" charset="0"/>
              </a:rPr>
              <a:t>BUSINESS ANALYST </a:t>
            </a:r>
            <a:r>
              <a:rPr lang="pt-PT" sz="1600">
                <a:latin typeface="Noto Sans" panose="020B0502040504020204" pitchFamily="34" charset="0"/>
                <a:ea typeface="Noto Sans" panose="020B0502040504020204" pitchFamily="34" charset="0"/>
              </a:rPr>
              <a:t>- </a:t>
            </a:r>
            <a:r>
              <a:rPr lang="en-US" sz="1600">
                <a:latin typeface="Noto Sans" panose="020B0502040504020204" pitchFamily="34" charset="0"/>
                <a:ea typeface="Noto Sans" panose="020B0502040504020204" pitchFamily="34" charset="0"/>
              </a:rPr>
              <a:t>Bridge the gap between business objectives and technical development, ensuring clarity in requirements.</a:t>
            </a:r>
          </a:p>
          <a:p>
            <a:pPr algn="just">
              <a:lnSpc>
                <a:spcPct val="110000"/>
              </a:lnSpc>
            </a:pPr>
            <a:r>
              <a:rPr lang="en-US" sz="1600" b="1">
                <a:latin typeface="Noto Sans" panose="020B0502040504020204" pitchFamily="34" charset="0"/>
                <a:ea typeface="Noto Sans" panose="020B0502040504020204" pitchFamily="34" charset="0"/>
              </a:rPr>
              <a:t>UI/UX DESIGNER </a:t>
            </a:r>
            <a:r>
              <a:rPr lang="en-US" sz="1600">
                <a:latin typeface="Noto Sans" panose="020B0502040504020204" pitchFamily="34" charset="0"/>
                <a:ea typeface="Noto Sans" panose="020B0502040504020204" pitchFamily="34" charset="0"/>
              </a:rPr>
              <a:t>- Design intuitive and visually appealing interfaces that cater to users' needs.</a:t>
            </a:r>
          </a:p>
          <a:p>
            <a:pPr algn="just">
              <a:lnSpc>
                <a:spcPct val="110000"/>
              </a:lnSpc>
            </a:pPr>
            <a:r>
              <a:rPr lang="en-US" sz="1600" b="1">
                <a:latin typeface="Noto Sans" panose="020B0502040504020204" pitchFamily="34" charset="0"/>
                <a:ea typeface="Noto Sans" panose="020B0502040504020204" pitchFamily="34" charset="0"/>
              </a:rPr>
              <a:t>DEVELOPERS</a:t>
            </a:r>
            <a:r>
              <a:rPr lang="en-US" sz="1600">
                <a:latin typeface="Noto Sans" panose="020B0502040504020204" pitchFamily="34" charset="0"/>
                <a:ea typeface="Noto Sans" panose="020B0502040504020204" pitchFamily="34" charset="0"/>
              </a:rPr>
              <a:t> - </a:t>
            </a:r>
            <a:r>
              <a:rPr lang="en-US" sz="1600">
                <a:effectLst/>
                <a:latin typeface="Noto Sans" panose="020B0502040504020204" pitchFamily="34" charset="0"/>
                <a:ea typeface="Noto Sans" panose="020B0502040504020204" pitchFamily="34" charset="0"/>
              </a:rPr>
              <a:t>Design intuitive and visually appealing interfaces that cater to users' needs.</a:t>
            </a:r>
          </a:p>
          <a:p>
            <a:pPr algn="just">
              <a:lnSpc>
                <a:spcPct val="110000"/>
              </a:lnSpc>
            </a:pPr>
            <a:r>
              <a:rPr lang="en-GB" sz="1600" b="1">
                <a:latin typeface="Noto Sans" panose="020B0502040504020204" pitchFamily="34" charset="0"/>
                <a:ea typeface="Noto Sans" panose="020B0502040504020204" pitchFamily="34" charset="0"/>
              </a:rPr>
              <a:t>AI SPECIALIST - </a:t>
            </a:r>
            <a:r>
              <a:rPr lang="en-US" sz="1600">
                <a:latin typeface="Noto Sans" panose="020B0502040504020204" pitchFamily="34" charset="0"/>
                <a:ea typeface="Noto Sans" panose="020B0502040504020204" pitchFamily="34" charset="0"/>
              </a:rPr>
              <a:t>Design and implement AI-driven features that enhance the user experience, such as personalized suggestions and weather-based filtering.</a:t>
            </a:r>
          </a:p>
          <a:p>
            <a:pPr algn="just">
              <a:lnSpc>
                <a:spcPct val="110000"/>
              </a:lnSpc>
            </a:pPr>
            <a:r>
              <a:rPr lang="pt-PT" sz="1600" b="1">
                <a:latin typeface="Noto Sans" panose="020B0502040504020204" pitchFamily="34" charset="0"/>
                <a:ea typeface="Noto Sans" panose="020B0502040504020204" pitchFamily="34" charset="0"/>
              </a:rPr>
              <a:t>QUALITY ASSURANCE - </a:t>
            </a:r>
            <a:r>
              <a:rPr lang="en-US" sz="1600">
                <a:latin typeface="Noto Sans" panose="020B0502040504020204" pitchFamily="34" charset="0"/>
                <a:ea typeface="Noto Sans" panose="020B0502040504020204" pitchFamily="34" charset="0"/>
              </a:rPr>
              <a:t>Ensure the app is free of bugs, performs well, and provides a smooth user experience.</a:t>
            </a:r>
          </a:p>
          <a:p>
            <a:pPr algn="just">
              <a:lnSpc>
                <a:spcPct val="110000"/>
              </a:lnSpc>
            </a:pPr>
            <a:r>
              <a:rPr lang="pt-PT" sz="1600" b="1">
                <a:latin typeface="Noto Sans" panose="020B0502040504020204" pitchFamily="34" charset="0"/>
                <a:ea typeface="Noto Sans" panose="020B0502040504020204" pitchFamily="34" charset="0"/>
              </a:rPr>
              <a:t>DEVOPS ENGINEER - </a:t>
            </a:r>
            <a:r>
              <a:rPr lang="en-US" sz="1600">
                <a:latin typeface="Noto Sans" panose="020B0502040504020204" pitchFamily="34" charset="0"/>
                <a:ea typeface="Noto Sans" panose="020B0502040504020204" pitchFamily="34" charset="0"/>
              </a:rPr>
              <a:t>Set up continuous integration and continuous deployment pipelines to automate testing and deployment.</a:t>
            </a:r>
          </a:p>
          <a:p>
            <a:pPr algn="just">
              <a:lnSpc>
                <a:spcPct val="110000"/>
              </a:lnSpc>
            </a:pPr>
            <a:r>
              <a:rPr lang="en-US" sz="1600" b="1">
                <a:latin typeface="Noto Sans" panose="020B0502040504020204" pitchFamily="34" charset="0"/>
                <a:ea typeface="Noto Sans" panose="020B0502040504020204" pitchFamily="34" charset="0"/>
              </a:rPr>
              <a:t>MARKETING MANAGER - </a:t>
            </a:r>
            <a:r>
              <a:rPr lang="en-US" sz="1600">
                <a:latin typeface="Noto Sans" panose="020B0502040504020204" pitchFamily="34" charset="0"/>
                <a:ea typeface="Noto Sans" panose="020B0502040504020204" pitchFamily="34" charset="0"/>
              </a:rPr>
              <a:t>Drive user acquisition, retention, and growth, ensuring the app reaches the right audience.</a:t>
            </a:r>
          </a:p>
          <a:p>
            <a:pPr algn="just">
              <a:lnSpc>
                <a:spcPct val="110000"/>
              </a:lnSpc>
            </a:pPr>
            <a:r>
              <a:rPr lang="pt-PT" sz="1600" b="1">
                <a:latin typeface="Noto Sans" panose="020B0502040504020204" pitchFamily="34" charset="0"/>
                <a:ea typeface="Noto Sans" panose="020B0502040504020204" pitchFamily="34" charset="0"/>
              </a:rPr>
              <a:t>CUSTOMER SUPPORT - </a:t>
            </a:r>
            <a:r>
              <a:rPr lang="en-US" sz="1600">
                <a:effectLst/>
                <a:latin typeface="Noto Sans" panose="020B0502040504020204" pitchFamily="34" charset="0"/>
                <a:ea typeface="Noto Sans" panose="020B0502040504020204" pitchFamily="34" charset="0"/>
              </a:rPr>
              <a:t>Ensure users are supported and their concerns are addressed, creating a positive user experience</a:t>
            </a:r>
            <a:endParaRPr lang="pt-PT" sz="1600" b="1">
              <a:latin typeface="Noto Sans" panose="020B0502040504020204" pitchFamily="34" charset="0"/>
              <a:ea typeface="Noto Sans" panose="020B0502040504020204" pitchFamily="34" charset="0"/>
            </a:endParaRPr>
          </a:p>
          <a:p>
            <a:pPr algn="just">
              <a:lnSpc>
                <a:spcPct val="110000"/>
              </a:lnSpc>
            </a:pPr>
            <a:endParaRPr lang="pt-PT" sz="1600">
              <a:latin typeface="Noto Sans" panose="020B0502040504020204" pitchFamily="34" charset="0"/>
              <a:ea typeface="Noto Sans" panose="020B050204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49B2FA-F711-9BD1-EA53-58F509DA6377}"/>
              </a:ext>
            </a:extLst>
          </p:cNvPr>
          <p:cNvCxnSpPr/>
          <p:nvPr/>
        </p:nvCxnSpPr>
        <p:spPr>
          <a:xfrm>
            <a:off x="628650" y="2692400"/>
            <a:ext cx="299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955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A6A9B1-BBCF-7582-7AF6-2401C0869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E2E1-3A1B-2E6C-EA75-A88E61B7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/>
              <a:t>People and responsibilities – Collaboration</a:t>
            </a:r>
            <a:br>
              <a:rPr lang="en-GB"/>
            </a:br>
            <a:r>
              <a:rPr lang="en-GB"/>
              <a:t>overview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57D2-E524-DA4C-0711-FB5427FF0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6195784" cy="345061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·"/>
              <a:tabLst>
                <a:tab pos="457200" algn="l"/>
              </a:tabLst>
            </a:pPr>
            <a:r>
              <a:rPr lang="en-US" sz="1400" b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PM and BA</a:t>
            </a:r>
            <a:r>
              <a:rPr lang="en-US" sz="14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 work closely to define requirements and features.</a:t>
            </a:r>
            <a:endParaRPr lang="pt-PT" sz="14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·"/>
              <a:tabLst>
                <a:tab pos="457200" algn="l"/>
              </a:tabLst>
            </a:pPr>
            <a:r>
              <a:rPr lang="en-US" sz="1400" b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Designers</a:t>
            </a:r>
            <a:r>
              <a:rPr lang="en-US" sz="14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 collaborate with </a:t>
            </a:r>
            <a:r>
              <a:rPr lang="en-US" sz="1400" b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PM</a:t>
            </a:r>
            <a:r>
              <a:rPr lang="en-US" sz="14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 and </a:t>
            </a:r>
            <a:r>
              <a:rPr lang="en-US" sz="1400" b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UX/UI</a:t>
            </a:r>
            <a:r>
              <a:rPr lang="en-US" sz="14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 to create user-</a:t>
            </a:r>
            <a:r>
              <a:rPr lang="en-US" sz="1400" err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centred</a:t>
            </a:r>
            <a:r>
              <a:rPr lang="en-US" sz="14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 designs.</a:t>
            </a:r>
            <a:endParaRPr lang="pt-PT" sz="14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·"/>
              <a:tabLst>
                <a:tab pos="457200" algn="l"/>
              </a:tabLst>
            </a:pPr>
            <a:r>
              <a:rPr lang="en-US" sz="1400" b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Developers</a:t>
            </a:r>
            <a:r>
              <a:rPr lang="en-US" sz="14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 work with </a:t>
            </a:r>
            <a:r>
              <a:rPr lang="en-US" sz="1400" b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QA</a:t>
            </a:r>
            <a:r>
              <a:rPr lang="en-US" sz="14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 to ensure a smooth development process with frequent testing.</a:t>
            </a:r>
            <a:endParaRPr lang="pt-PT" sz="14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·"/>
              <a:tabLst>
                <a:tab pos="457200" algn="l"/>
              </a:tabLst>
            </a:pPr>
            <a:r>
              <a:rPr lang="en-US" sz="1400" b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DevOps</a:t>
            </a:r>
            <a:r>
              <a:rPr lang="en-US" sz="14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 ensures the app runs smoothly in production.</a:t>
            </a:r>
            <a:endParaRPr lang="pt-PT" sz="14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Font typeface="Symbol" panose="05050102010706020507" pitchFamily="18" charset="2"/>
              <a:buChar char="·"/>
              <a:tabLst>
                <a:tab pos="457200" algn="l"/>
              </a:tabLst>
            </a:pPr>
            <a:r>
              <a:rPr lang="en-US" sz="1400" b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Marketing</a:t>
            </a:r>
            <a:r>
              <a:rPr lang="en-US" sz="14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 and </a:t>
            </a:r>
            <a:r>
              <a:rPr lang="en-US" sz="1400" b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Customer Support</a:t>
            </a:r>
            <a:r>
              <a:rPr lang="en-US" sz="14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 ensure the app is well-received and users are engaged.</a:t>
            </a:r>
            <a:endParaRPr lang="pt-PT" sz="14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4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This team structure ensures all aspects of the project, from development to user experience and growth, are well-handled.</a:t>
            </a:r>
            <a:endParaRPr lang="pt-PT" sz="14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A83681F9-2F3B-3591-D71D-39DAB0338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756" y="2277991"/>
            <a:ext cx="2926098" cy="29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56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3086" name="Rectangle 3085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Rectangle 3086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3B071D2-2950-6008-4C37-9054D77F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105" y="4420854"/>
            <a:ext cx="3520367" cy="1049235"/>
          </a:xfrm>
        </p:spPr>
        <p:txBody>
          <a:bodyPr>
            <a:normAutofit/>
          </a:bodyPr>
          <a:lstStyle/>
          <a:p>
            <a:r>
              <a:rPr lang="pt-PT" err="1"/>
              <a:t>Work</a:t>
            </a:r>
            <a:r>
              <a:rPr lang="pt-PT"/>
              <a:t> </a:t>
            </a:r>
            <a:r>
              <a:rPr lang="pt-PT" err="1"/>
              <a:t>methodology</a:t>
            </a:r>
            <a:endParaRPr lang="pt-PT"/>
          </a:p>
        </p:txBody>
      </p:sp>
      <p:pic>
        <p:nvPicPr>
          <p:cNvPr id="3076" name="Picture 4" descr="What are Time-boxed Events in Scrum?">
            <a:extLst>
              <a:ext uri="{FF2B5EF4-FFF2-40B4-BE49-F238E27FC236}">
                <a16:creationId xmlns:a16="http://schemas.microsoft.com/office/drawing/2014/main" id="{E98FCEA6-3039-D977-FD5F-0B49AFF3C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223" y="1408881"/>
            <a:ext cx="4825148" cy="32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DAD351B-2561-272F-0DC7-5C0C77D5B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08046"/>
            <a:ext cx="3520368" cy="3450613"/>
          </a:xfrm>
        </p:spPr>
        <p:txBody>
          <a:bodyPr>
            <a:normAutofit/>
          </a:bodyPr>
          <a:lstStyle/>
          <a:p>
            <a:r>
              <a:rPr lang="pt-PT" err="1"/>
              <a:t>Scrum</a:t>
            </a:r>
            <a:endParaRPr lang="pt-PT"/>
          </a:p>
          <a:p>
            <a:r>
              <a:rPr lang="pt-PT"/>
              <a:t>Sprint </a:t>
            </a:r>
            <a:r>
              <a:rPr lang="pt-PT" err="1"/>
              <a:t>Events</a:t>
            </a:r>
            <a:r>
              <a:rPr lang="pt-PT"/>
              <a:t> (</a:t>
            </a:r>
            <a:r>
              <a:rPr lang="pt-PT" err="1"/>
              <a:t>Retrospective</a:t>
            </a:r>
            <a:r>
              <a:rPr lang="pt-PT"/>
              <a:t>, Demo, </a:t>
            </a:r>
            <a:r>
              <a:rPr lang="pt-PT" err="1"/>
              <a:t>Backlog</a:t>
            </a:r>
            <a:r>
              <a:rPr lang="pt-PT"/>
              <a:t> </a:t>
            </a:r>
            <a:r>
              <a:rPr lang="pt-PT" err="1"/>
              <a:t>Refinement</a:t>
            </a:r>
            <a:r>
              <a:rPr lang="pt-PT"/>
              <a:t>)</a:t>
            </a:r>
          </a:p>
          <a:p>
            <a:pPr marL="0" indent="0">
              <a:buNone/>
            </a:pPr>
            <a:endParaRPr lang="pt-PT"/>
          </a:p>
        </p:txBody>
      </p:sp>
      <p:pic>
        <p:nvPicPr>
          <p:cNvPr id="3093" name="Picture 3092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95" name="Straight Connector 3094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049429-1775-A027-4B0D-F405E1A9E703}"/>
              </a:ext>
            </a:extLst>
          </p:cNvPr>
          <p:cNvCxnSpPr/>
          <p:nvPr/>
        </p:nvCxnSpPr>
        <p:spPr>
          <a:xfrm>
            <a:off x="8864297" y="5352386"/>
            <a:ext cx="332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84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477C31-6164-7C52-F953-DEBBEE45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WORK METHODOLOGY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4502415-27D6-17FE-C7C2-2D4E362E7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95" y="3531204"/>
            <a:ext cx="3026557" cy="1603844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Ticket Workflow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554CB69-0CDC-FE25-FC27-D91B831C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82" y="3137034"/>
            <a:ext cx="3692411" cy="2076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Uma imagem com captura de ecrã, texto&#10;&#10;Descrição gerada automaticamente">
            <a:extLst>
              <a:ext uri="{FF2B5EF4-FFF2-40B4-BE49-F238E27FC236}">
                <a16:creationId xmlns:a16="http://schemas.microsoft.com/office/drawing/2014/main" id="{2BA9A6E6-EF5F-72A4-F16D-2A09FA56B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98" y="667579"/>
            <a:ext cx="8048353" cy="1509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Stories And Acceptance Criteria - FasterCapital">
            <a:extLst>
              <a:ext uri="{FF2B5EF4-FFF2-40B4-BE49-F238E27FC236}">
                <a16:creationId xmlns:a16="http://schemas.microsoft.com/office/drawing/2014/main" id="{0839EE62-76C4-D905-5A86-B51E992F13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7" name="AutoShape 4" descr="User Stories And Acceptance Criteria - FasterCapital">
            <a:extLst>
              <a:ext uri="{FF2B5EF4-FFF2-40B4-BE49-F238E27FC236}">
                <a16:creationId xmlns:a16="http://schemas.microsoft.com/office/drawing/2014/main" id="{C9C7E618-CF70-3004-EC64-7A754A40F7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" name="AutoShape 10" descr="User Stories And Acceptance Criteria - FasterCapital">
            <a:extLst>
              <a:ext uri="{FF2B5EF4-FFF2-40B4-BE49-F238E27FC236}">
                <a16:creationId xmlns:a16="http://schemas.microsoft.com/office/drawing/2014/main" id="{F550B1A2-FB9E-4B77-CDE0-5EE4A2D6A1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C2DFFF-C07B-F9F1-FA64-8285248D0B49}"/>
              </a:ext>
            </a:extLst>
          </p:cNvPr>
          <p:cNvCxnSpPr>
            <a:cxnSpLocks/>
          </p:cNvCxnSpPr>
          <p:nvPr/>
        </p:nvCxnSpPr>
        <p:spPr>
          <a:xfrm>
            <a:off x="6915150" y="494636"/>
            <a:ext cx="52765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5E8E70-195B-F53E-56B7-EDC7A876DEB2}"/>
              </a:ext>
            </a:extLst>
          </p:cNvPr>
          <p:cNvCxnSpPr/>
          <p:nvPr/>
        </p:nvCxnSpPr>
        <p:spPr>
          <a:xfrm>
            <a:off x="9284693" y="4333126"/>
            <a:ext cx="332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90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B9568-D4A3-FFED-0FF9-6589C9F1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User</a:t>
            </a:r>
            <a:r>
              <a:rPr lang="pt-PT"/>
              <a:t> Personas</a:t>
            </a:r>
          </a:p>
        </p:txBody>
      </p:sp>
      <p:graphicFrame>
        <p:nvGraphicFramePr>
          <p:cNvPr id="20" name="Marcador de Posição de Conteúdo 2">
            <a:extLst>
              <a:ext uri="{FF2B5EF4-FFF2-40B4-BE49-F238E27FC236}">
                <a16:creationId xmlns:a16="http://schemas.microsoft.com/office/drawing/2014/main" id="{26A918D1-9370-2DAB-5E1B-3F3766211C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1579" y="2015732"/>
          <a:ext cx="960327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1495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ree Steps for Communicating Better, According to Neuroscience">
            <a:extLst>
              <a:ext uri="{FF2B5EF4-FFF2-40B4-BE49-F238E27FC236}">
                <a16:creationId xmlns:a16="http://schemas.microsoft.com/office/drawing/2014/main" id="{7C176BEC-E589-4005-ACEC-FB4C3FDF7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757" r="2" b="3"/>
          <a:stretch/>
        </p:blipFill>
        <p:spPr bwMode="auto">
          <a:xfrm>
            <a:off x="2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ectangle 2070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EE1BC8-9C5B-6AC6-C27C-7C6AAAF78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E"/>
                </a:solidFill>
              </a:rPr>
              <a:t>Work methodology</a:t>
            </a:r>
          </a:p>
        </p:txBody>
      </p:sp>
      <p:cxnSp>
        <p:nvCxnSpPr>
          <p:cNvPr id="2072" name="Straight Connector 2071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F97B6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1AB29E0-5DF5-2B60-F6F1-E4833520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F97B6F"/>
              </a:buClr>
            </a:pPr>
            <a:r>
              <a:rPr lang="pt-PT" err="1">
                <a:solidFill>
                  <a:srgbClr val="FFFFFE"/>
                </a:solidFill>
              </a:rPr>
              <a:t>Collaboration</a:t>
            </a:r>
            <a:r>
              <a:rPr lang="pt-PT">
                <a:solidFill>
                  <a:srgbClr val="FFFFFE"/>
                </a:solidFill>
              </a:rPr>
              <a:t> </a:t>
            </a:r>
            <a:r>
              <a:rPr lang="pt-PT" err="1">
                <a:solidFill>
                  <a:srgbClr val="FFFFFE"/>
                </a:solidFill>
              </a:rPr>
              <a:t>and</a:t>
            </a:r>
            <a:r>
              <a:rPr lang="pt-PT">
                <a:solidFill>
                  <a:srgbClr val="FFFFFE"/>
                </a:solidFill>
              </a:rPr>
              <a:t> </a:t>
            </a:r>
            <a:r>
              <a:rPr lang="pt-PT" err="1">
                <a:solidFill>
                  <a:srgbClr val="FFFFFE"/>
                </a:solidFill>
              </a:rPr>
              <a:t>Communication</a:t>
            </a:r>
            <a:endParaRPr lang="pt-PT">
              <a:solidFill>
                <a:srgbClr val="FFFFFE"/>
              </a:solidFill>
            </a:endParaRPr>
          </a:p>
          <a:p>
            <a:pPr>
              <a:buClr>
                <a:srgbClr val="F97B6F"/>
              </a:buClr>
            </a:pPr>
            <a:r>
              <a:rPr lang="pt-PT" err="1">
                <a:solidFill>
                  <a:srgbClr val="FFFFFE"/>
                </a:solidFill>
              </a:rPr>
              <a:t>Testing</a:t>
            </a:r>
            <a:r>
              <a:rPr lang="pt-PT">
                <a:solidFill>
                  <a:srgbClr val="FFFFFE"/>
                </a:solidFill>
              </a:rPr>
              <a:t> </a:t>
            </a:r>
            <a:r>
              <a:rPr lang="pt-PT" err="1">
                <a:solidFill>
                  <a:srgbClr val="FFFFFE"/>
                </a:solidFill>
              </a:rPr>
              <a:t>strategy</a:t>
            </a:r>
            <a:r>
              <a:rPr lang="pt-PT">
                <a:solidFill>
                  <a:srgbClr val="FFFFFE"/>
                </a:solidFill>
              </a:rPr>
              <a:t> (</a:t>
            </a:r>
            <a:r>
              <a:rPr lang="pt-PT" err="1">
                <a:solidFill>
                  <a:srgbClr val="FFFFFE"/>
                </a:solidFill>
              </a:rPr>
              <a:t>Unit</a:t>
            </a:r>
            <a:r>
              <a:rPr lang="pt-PT">
                <a:solidFill>
                  <a:srgbClr val="FFFFFE"/>
                </a:solidFill>
              </a:rPr>
              <a:t> </a:t>
            </a:r>
            <a:r>
              <a:rPr lang="pt-PT" err="1">
                <a:solidFill>
                  <a:srgbClr val="FFFFFE"/>
                </a:solidFill>
              </a:rPr>
              <a:t>Tests</a:t>
            </a:r>
            <a:r>
              <a:rPr lang="pt-PT">
                <a:solidFill>
                  <a:srgbClr val="FFFFFE"/>
                </a:solidFill>
              </a:rPr>
              <a:t> </a:t>
            </a:r>
            <a:r>
              <a:rPr lang="pt-PT" err="1">
                <a:solidFill>
                  <a:srgbClr val="FFFFFE"/>
                </a:solidFill>
              </a:rPr>
              <a:t>and</a:t>
            </a:r>
            <a:r>
              <a:rPr lang="pt-PT">
                <a:solidFill>
                  <a:srgbClr val="FFFFFE"/>
                </a:solidFill>
              </a:rPr>
              <a:t> </a:t>
            </a:r>
            <a:r>
              <a:rPr lang="pt-PT" err="1">
                <a:solidFill>
                  <a:srgbClr val="FFFFFE"/>
                </a:solidFill>
              </a:rPr>
              <a:t>End</a:t>
            </a:r>
            <a:r>
              <a:rPr lang="pt-PT">
                <a:solidFill>
                  <a:srgbClr val="FFFFFE"/>
                </a:solidFill>
              </a:rPr>
              <a:t>-to-</a:t>
            </a:r>
            <a:r>
              <a:rPr lang="pt-PT" err="1">
                <a:solidFill>
                  <a:srgbClr val="FFFFFE"/>
                </a:solidFill>
              </a:rPr>
              <a:t>End</a:t>
            </a:r>
            <a:r>
              <a:rPr lang="pt-PT">
                <a:solidFill>
                  <a:srgbClr val="FFFFFE"/>
                </a:solidFill>
              </a:rPr>
              <a:t> </a:t>
            </a:r>
            <a:r>
              <a:rPr lang="pt-PT" err="1">
                <a:solidFill>
                  <a:srgbClr val="FFFFFE"/>
                </a:solidFill>
              </a:rPr>
              <a:t>tests</a:t>
            </a:r>
            <a:r>
              <a:rPr lang="pt-PT">
                <a:solidFill>
                  <a:srgbClr val="FFFFF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3975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CF2A66-2DB5-8D0F-40E2-B02FB0C1A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4FD763-77D3-A3C0-59C0-0558E07F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/>
              <a:t>Work methodology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FB198A-A3B7-5D2A-D395-18298E981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17" y="3531204"/>
            <a:ext cx="417147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Continuos Integration / Continuos Deployment</a:t>
            </a:r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Importance of Continuous Integration and Continuous Deployment in  Modern Software Development">
            <a:extLst>
              <a:ext uri="{FF2B5EF4-FFF2-40B4-BE49-F238E27FC236}">
                <a16:creationId xmlns:a16="http://schemas.microsoft.com/office/drawing/2014/main" id="{7403DC4A-F4D8-E735-7928-C36A7DAB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1895854"/>
            <a:ext cx="4960442" cy="248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1044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664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F72E52A-2B3A-EE69-AC0D-9C4651F5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780" y="729586"/>
            <a:ext cx="4176511" cy="1049235"/>
          </a:xfrm>
        </p:spPr>
        <p:txBody>
          <a:bodyPr>
            <a:normAutofit/>
          </a:bodyPr>
          <a:lstStyle/>
          <a:p>
            <a:r>
              <a:rPr lang="en-GB"/>
              <a:t>Definition of ready</a:t>
            </a:r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4746A-22E0-51DA-88CC-0C2934EF7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614" y="1107682"/>
            <a:ext cx="4172212" cy="345061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·"/>
            </a:pPr>
            <a:r>
              <a:rPr lang="en-US" sz="11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The user story is clearly defined and understood by the team.</a:t>
            </a:r>
            <a:endParaRPr lang="pt-PT" sz="11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·"/>
            </a:pPr>
            <a:r>
              <a:rPr lang="en-US" sz="11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Acceptance criteria are specified.</a:t>
            </a:r>
            <a:endParaRPr lang="pt-PT" sz="11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·"/>
            </a:pPr>
            <a:r>
              <a:rPr lang="en-US" sz="11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All dependencies are identified and addressed.</a:t>
            </a:r>
            <a:endParaRPr lang="pt-PT" sz="11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·"/>
            </a:pPr>
            <a:r>
              <a:rPr lang="en-US" sz="11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Any necessary designs or prototypes are available.</a:t>
            </a:r>
            <a:endParaRPr lang="pt-PT" sz="11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·"/>
            </a:pPr>
            <a:r>
              <a:rPr lang="en-US" sz="11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The story is small enough to be completed within a sprint (well-groomed and estimated).</a:t>
            </a:r>
            <a:endParaRPr lang="pt-PT" sz="11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·"/>
            </a:pPr>
            <a:r>
              <a:rPr lang="en-US" sz="11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The team has enough information to start and finish the development.</a:t>
            </a:r>
            <a:endParaRPr lang="pt-PT" sz="11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Symbol" panose="05050102010706020507" pitchFamily="18" charset="2"/>
              <a:buChar char="·"/>
            </a:pPr>
            <a:r>
              <a:rPr lang="en-US" sz="11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Stakeholders have approved the user story if necessary.</a:t>
            </a:r>
            <a:endParaRPr lang="pt-PT" sz="11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Font typeface="Symbol" panose="05050102010706020507" pitchFamily="18" charset="2"/>
              <a:buChar char="·"/>
            </a:pPr>
            <a:r>
              <a:rPr lang="en-US" sz="1100">
                <a:effectLst/>
                <a:latin typeface="Noto Sans" panose="020B0502040504020204" pitchFamily="34" charset="0"/>
                <a:ea typeface="Noto Sans" panose="020B0502040504020204" pitchFamily="34" charset="0"/>
                <a:cs typeface="Times New Roman" panose="02020603050405020304" pitchFamily="18" charset="0"/>
              </a:rPr>
              <a:t>Test cases are done</a:t>
            </a:r>
            <a:endParaRPr lang="pt-PT" sz="110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pt-PT" sz="1100"/>
          </a:p>
        </p:txBody>
      </p:sp>
      <p:pic>
        <p:nvPicPr>
          <p:cNvPr id="7" name="Graphic 6" descr="Cheers">
            <a:extLst>
              <a:ext uri="{FF2B5EF4-FFF2-40B4-BE49-F238E27FC236}">
                <a16:creationId xmlns:a16="http://schemas.microsoft.com/office/drawing/2014/main" id="{59F9F839-0BE3-D7CB-88AC-DE122B576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0174" y="1930617"/>
            <a:ext cx="3296352" cy="3296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645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729B-E5E9-164C-14FC-668AFA00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Definition of done</a:t>
            </a:r>
            <a:endParaRPr lang="pt-PT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15E286-84B3-54DE-3E8F-506E892B0E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1579" y="2015732"/>
          <a:ext cx="960327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188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794;p47">
            <a:extLst>
              <a:ext uri="{FF2B5EF4-FFF2-40B4-BE49-F238E27FC236}">
                <a16:creationId xmlns:a16="http://schemas.microsoft.com/office/drawing/2014/main" id="{51244D5B-0542-7D3B-45D7-4144C1857C2C}"/>
              </a:ext>
            </a:extLst>
          </p:cNvPr>
          <p:cNvPicPr preferRelativeResize="0"/>
          <p:nvPr/>
        </p:nvPicPr>
        <p:blipFill rotWithShape="1">
          <a:blip r:embed="rId2">
            <a:alphaModFix amt="50000"/>
          </a:blip>
          <a:srcRect r="3"/>
          <a:stretch/>
        </p:blipFill>
        <p:spPr>
          <a:xfrm>
            <a:off x="1968805" y="208794"/>
            <a:ext cx="12191695" cy="6857990"/>
          </a:xfrm>
          <a:prstGeom prst="rect">
            <a:avLst/>
          </a:prstGeom>
          <a:noFill/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521D7-01E7-43BE-3DC3-3B730ADA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oogle Shape;1794;p47">
            <a:extLst>
              <a:ext uri="{FF2B5EF4-FFF2-40B4-BE49-F238E27FC236}">
                <a16:creationId xmlns:a16="http://schemas.microsoft.com/office/drawing/2014/main" id="{CCFA4253-384E-5213-82F6-BA1DEC101F0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302" r="25297"/>
          <a:stretch/>
        </p:blipFill>
        <p:spPr>
          <a:xfrm>
            <a:off x="9512038" y="-134112"/>
            <a:ext cx="2845450" cy="32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94;p47">
            <a:extLst>
              <a:ext uri="{FF2B5EF4-FFF2-40B4-BE49-F238E27FC236}">
                <a16:creationId xmlns:a16="http://schemas.microsoft.com/office/drawing/2014/main" id="{8673C7D6-CF85-ECE6-3B66-381ABEF06A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302" r="25297"/>
          <a:stretch/>
        </p:blipFill>
        <p:spPr>
          <a:xfrm>
            <a:off x="10337631" y="3640924"/>
            <a:ext cx="1859995" cy="2158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78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C6448EE0-5E33-4914-A173-F71461D1D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909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B9568-D4A3-FFED-0FF9-6589C9F1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2200">
                <a:solidFill>
                  <a:srgbClr val="FFFFFE"/>
                </a:solidFill>
                <a:latin typeface="Gill Sans MT"/>
              </a:rPr>
              <a:t>Persona 1: The Regular User (Remote Worker / Student / Digital Nomad / Casual User)</a:t>
            </a:r>
            <a:endParaRPr lang="pt-PT" sz="2200">
              <a:solidFill>
                <a:srgbClr val="FFFFFE"/>
              </a:solidFill>
              <a:latin typeface="Gill Sans M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396CA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55BF15-6D15-192D-8927-B8535ED6A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396CA8"/>
              </a:buClr>
              <a:buNone/>
            </a:pPr>
            <a:r>
              <a:rPr lang="en-GB" sz="1300" b="1">
                <a:solidFill>
                  <a:srgbClr val="FFFFFE"/>
                </a:solidFill>
                <a:latin typeface="Aptos"/>
              </a:rPr>
              <a:t>Motivations</a:t>
            </a:r>
          </a:p>
          <a:p>
            <a:pPr>
              <a:lnSpc>
                <a:spcPct val="110000"/>
              </a:lnSpc>
              <a:buClr>
                <a:srgbClr val="396CA8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To find convenient, high-quality Wi-Fi locations that support remote work, studies, or leisure without disruptions.</a:t>
            </a:r>
          </a:p>
          <a:p>
            <a:pPr>
              <a:lnSpc>
                <a:spcPct val="110000"/>
              </a:lnSpc>
              <a:buClr>
                <a:srgbClr val="396CA8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To discover new spots based on personal preferences, such as quieter environments with reliable Wi-Fi.</a:t>
            </a:r>
          </a:p>
          <a:p>
            <a:pPr>
              <a:lnSpc>
                <a:spcPct val="110000"/>
              </a:lnSpc>
              <a:buClr>
                <a:srgbClr val="396CA8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To take advantage of point-based rewards and discounts as a part of the app's social and financial perks.</a:t>
            </a:r>
          </a:p>
          <a:p>
            <a:pPr marL="0" indent="0">
              <a:lnSpc>
                <a:spcPct val="110000"/>
              </a:lnSpc>
              <a:buClr>
                <a:srgbClr val="396CA8"/>
              </a:buClr>
              <a:buNone/>
            </a:pPr>
            <a:r>
              <a:rPr lang="en-GB" sz="1300" b="1">
                <a:solidFill>
                  <a:srgbClr val="FFFFFE"/>
                </a:solidFill>
                <a:latin typeface="Aptos"/>
              </a:rPr>
              <a:t>Goals</a:t>
            </a:r>
            <a:endParaRPr lang="en-GB" sz="1300">
              <a:solidFill>
                <a:srgbClr val="FFFFFE"/>
              </a:solidFill>
              <a:latin typeface="Aptos"/>
            </a:endParaRPr>
          </a:p>
          <a:p>
            <a:pPr>
              <a:lnSpc>
                <a:spcPct val="110000"/>
              </a:lnSpc>
              <a:buClr>
                <a:srgbClr val="396CA8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Locate Wi-Fi spots that are rated highly by other users for connectivity and environment.</a:t>
            </a:r>
          </a:p>
          <a:p>
            <a:pPr>
              <a:lnSpc>
                <a:spcPct val="110000"/>
              </a:lnSpc>
              <a:buClr>
                <a:srgbClr val="396CA8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Earn points by engaging with the app, which can be redeemed for discounts or benefits at partner establishments.</a:t>
            </a:r>
          </a:p>
          <a:p>
            <a:pPr>
              <a:lnSpc>
                <a:spcPct val="110000"/>
              </a:lnSpc>
              <a:buClr>
                <a:srgbClr val="396CA8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Access AI-driven suggestions to simplify the search for ideal locations based on preferences and past activity.</a:t>
            </a:r>
          </a:p>
          <a:p>
            <a:pPr marL="0" indent="0">
              <a:lnSpc>
                <a:spcPct val="110000"/>
              </a:lnSpc>
              <a:buClr>
                <a:srgbClr val="396CA8"/>
              </a:buClr>
              <a:buNone/>
            </a:pPr>
            <a:endParaRPr lang="en-GB" sz="1300">
              <a:solidFill>
                <a:srgbClr val="FFFFFE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161686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B9568-D4A3-FFED-0FF9-6589C9F1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76053"/>
            <a:ext cx="9405891" cy="10029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3000">
                <a:latin typeface="Gill Sans MT"/>
              </a:rPr>
              <a:t>Persona 1: The Regular User (Remote Worker / Student / Digital Nomad / Casual User)</a:t>
            </a:r>
            <a:endParaRPr lang="pt-PT" sz="3000">
              <a:latin typeface="Gill Sans M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55BF15-6D15-192D-8927-B8535ED6A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360" y="2267128"/>
            <a:ext cx="9822977" cy="2785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None/>
            </a:pPr>
            <a:r>
              <a:rPr lang="en-GB" sz="1000" b="1">
                <a:latin typeface="Aptos"/>
              </a:rPr>
              <a:t>Pain Points</a:t>
            </a:r>
            <a:endParaRPr lang="en-GB" sz="1000">
              <a:latin typeface="Aptos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000">
                <a:latin typeface="Aptos"/>
              </a:rPr>
              <a:t>Inconsistent Wi-Fi quality, especially in busy or unfamiliar locations.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000">
                <a:latin typeface="Aptos"/>
              </a:rPr>
              <a:t>Lack of information about crowd levels or the atmosphere of locations.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000">
                <a:latin typeface="Aptos"/>
              </a:rPr>
              <a:t>Difficulty balancing connectivity with a comfortable, distraction-free environment.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000">
                <a:latin typeface="Aptos"/>
              </a:rPr>
              <a:t>Lack of human interaction and mobility, such as walking and not staying in the same place all day.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000" b="1">
                <a:latin typeface="Aptos"/>
              </a:rPr>
              <a:t>How the App Helps</a:t>
            </a:r>
            <a:endParaRPr lang="en-GB" sz="1000">
              <a:latin typeface="Aptos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000" b="1">
                <a:latin typeface="Aptos"/>
              </a:rPr>
              <a:t>Customizable Search</a:t>
            </a:r>
            <a:r>
              <a:rPr lang="en-GB" sz="1000">
                <a:latin typeface="Aptos"/>
              </a:rPr>
              <a:t>: Jamie can input specific preferences (e.g., “quiet location with fast Wi-Fi”) and receive a filtered list of options that match.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000" b="1">
                <a:latin typeface="Aptos"/>
              </a:rPr>
              <a:t>AI Suggestions</a:t>
            </a:r>
            <a:r>
              <a:rPr lang="en-GB" sz="1000">
                <a:latin typeface="Aptos"/>
              </a:rPr>
              <a:t>: AI analyses Jamie’s activity and preferences, recommending times and spots that align with work-friendly settings.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000" b="1">
                <a:latin typeface="Aptos"/>
              </a:rPr>
              <a:t>Points and Rewards</a:t>
            </a:r>
            <a:r>
              <a:rPr lang="en-GB" sz="1000">
                <a:latin typeface="Aptos"/>
              </a:rPr>
              <a:t>: Jamie can earn points for finding and reviewing locations, which can then be redeemed at premium partner spots, creating value for consistent usage.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1000" b="1">
                <a:latin typeface="Aptos"/>
              </a:rPr>
              <a:t>Takes you outside</a:t>
            </a:r>
            <a:r>
              <a:rPr lang="en-GB" sz="1000">
                <a:latin typeface="Aptos"/>
              </a:rPr>
              <a:t>. By giving suggested locations with high quality Wi-Fi based on his goal, Jamie now can leave home, do his work, have human interaction outside and walk/drive to get to know undiscovered places of the city.</a:t>
            </a:r>
          </a:p>
          <a:p>
            <a:pPr>
              <a:lnSpc>
                <a:spcPct val="110000"/>
              </a:lnSpc>
              <a:buNone/>
            </a:pPr>
            <a:endParaRPr lang="en-GB" sz="500" b="1">
              <a:latin typeface="Apto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2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B9568-D4A3-FFED-0FF9-6589C9F1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User</a:t>
            </a:r>
            <a:r>
              <a:rPr lang="pt-PT"/>
              <a:t> Personas</a:t>
            </a:r>
          </a:p>
        </p:txBody>
      </p:sp>
      <p:graphicFrame>
        <p:nvGraphicFramePr>
          <p:cNvPr id="20" name="Marcador de Posição de Conteúdo 2">
            <a:extLst>
              <a:ext uri="{FF2B5EF4-FFF2-40B4-BE49-F238E27FC236}">
                <a16:creationId xmlns:a16="http://schemas.microsoft.com/office/drawing/2014/main" id="{26A918D1-9370-2DAB-5E1B-3F3766211C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071119"/>
              </p:ext>
            </p:extLst>
          </p:nvPr>
        </p:nvGraphicFramePr>
        <p:xfrm>
          <a:off x="1451579" y="2015732"/>
          <a:ext cx="960327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318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coffee cup on a table">
            <a:extLst>
              <a:ext uri="{FF2B5EF4-FFF2-40B4-BE49-F238E27FC236}">
                <a16:creationId xmlns:a16="http://schemas.microsoft.com/office/drawing/2014/main" id="{959E60ED-F706-A403-6CBF-2F542DE5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90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B9568-D4A3-FFED-0FF9-6589C9F1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665975"/>
            <a:ext cx="6815731" cy="104923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2700">
                <a:solidFill>
                  <a:srgbClr val="FFFFFE"/>
                </a:solidFill>
                <a:latin typeface="Gill Sans MT"/>
              </a:rPr>
              <a:t>Persona 2: The Premium Establishment (Verified Partner Location)</a:t>
            </a:r>
            <a:endParaRPr lang="en-US" sz="2700">
              <a:solidFill>
                <a:srgbClr val="FFFFFE"/>
              </a:solidFill>
              <a:latin typeface="Gill Sans M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A78B6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55BF15-6D15-192D-8927-B8535ED6A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A78B63"/>
              </a:buClr>
              <a:buNone/>
            </a:pPr>
            <a:r>
              <a:rPr lang="en-GB" sz="1300" b="1">
                <a:solidFill>
                  <a:srgbClr val="FFFFFE"/>
                </a:solidFill>
                <a:latin typeface="Aptos"/>
              </a:rPr>
              <a:t>Motivations</a:t>
            </a:r>
            <a:endParaRPr lang="en-GB" sz="1300">
              <a:solidFill>
                <a:srgbClr val="FFFFFE"/>
              </a:solidFill>
              <a:latin typeface="Aptos"/>
            </a:endParaRPr>
          </a:p>
          <a:p>
            <a:pPr>
              <a:lnSpc>
                <a:spcPct val="110000"/>
              </a:lnSpc>
              <a:buClr>
                <a:srgbClr val="A78B63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To increase foot traffic from remote workers and digital nomads seeking reliable Wi-Fi.</a:t>
            </a:r>
          </a:p>
          <a:p>
            <a:pPr>
              <a:lnSpc>
                <a:spcPct val="110000"/>
              </a:lnSpc>
              <a:buClr>
                <a:srgbClr val="A78B63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To distinguish the coffee shops as verified and preferred locations on the app for enhanced visibility.</a:t>
            </a:r>
          </a:p>
          <a:p>
            <a:pPr>
              <a:lnSpc>
                <a:spcPct val="110000"/>
              </a:lnSpc>
              <a:buClr>
                <a:srgbClr val="A78B63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To foster loyalty and recurring visits through exclusive discounts available via the app.</a:t>
            </a:r>
          </a:p>
          <a:p>
            <a:pPr marL="0" indent="0">
              <a:lnSpc>
                <a:spcPct val="110000"/>
              </a:lnSpc>
              <a:buClr>
                <a:srgbClr val="A78B63"/>
              </a:buClr>
              <a:buNone/>
            </a:pPr>
            <a:r>
              <a:rPr lang="en-GB" sz="1300" b="1">
                <a:solidFill>
                  <a:srgbClr val="FFFFFE"/>
                </a:solidFill>
                <a:latin typeface="Aptos"/>
              </a:rPr>
              <a:t>Goals</a:t>
            </a:r>
            <a:endParaRPr lang="en-GB" sz="1300">
              <a:solidFill>
                <a:srgbClr val="FFFFFE"/>
              </a:solidFill>
              <a:latin typeface="Aptos"/>
            </a:endParaRPr>
          </a:p>
          <a:p>
            <a:pPr>
              <a:lnSpc>
                <a:spcPct val="110000"/>
              </a:lnSpc>
              <a:buClr>
                <a:srgbClr val="A78B63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Enhance the coffee shop’s brand presence on the app as a verified, premium Wi-Fi location.</a:t>
            </a:r>
          </a:p>
          <a:p>
            <a:pPr>
              <a:lnSpc>
                <a:spcPct val="110000"/>
              </a:lnSpc>
              <a:buClr>
                <a:srgbClr val="A78B63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Offer unique discounts or promotions (e.g., 20% off on select items) that can be redeemed through user points to attract loyal customers.</a:t>
            </a:r>
          </a:p>
          <a:p>
            <a:pPr>
              <a:lnSpc>
                <a:spcPct val="110000"/>
              </a:lnSpc>
              <a:buClr>
                <a:srgbClr val="A78B63"/>
              </a:buClr>
              <a:buFont typeface="Arial"/>
              <a:buChar char="•"/>
            </a:pPr>
            <a:r>
              <a:rPr lang="en-GB" sz="1300">
                <a:solidFill>
                  <a:srgbClr val="FFFFFE"/>
                </a:solidFill>
                <a:latin typeface="Aptos"/>
              </a:rPr>
              <a:t>Utilize the app’s user analytics and traffic data to optimize store hours, staffing, and customer service.</a:t>
            </a:r>
          </a:p>
          <a:p>
            <a:pPr>
              <a:lnSpc>
                <a:spcPct val="110000"/>
              </a:lnSpc>
              <a:buClr>
                <a:srgbClr val="A78B63"/>
              </a:buClr>
              <a:buNone/>
            </a:pPr>
            <a:endParaRPr lang="en-GB" sz="1300" b="1">
              <a:solidFill>
                <a:srgbClr val="FFFFFE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47281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B9568-D4A3-FFED-0FF9-6589C9F1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76053"/>
            <a:ext cx="9405891" cy="10029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>
                <a:latin typeface="Gill Sans MT"/>
              </a:rPr>
              <a:t>Persona 2: The Premium Establishment (Verified Partner Location)</a:t>
            </a:r>
            <a:endParaRPr lang="en-US">
              <a:latin typeface="Gill Sans M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55BF15-6D15-192D-8927-B8535ED6A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072" y="2586947"/>
            <a:ext cx="9987569" cy="29709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GB" sz="900" b="1">
                <a:latin typeface="Aptos"/>
              </a:rPr>
              <a:t>Pain Points</a:t>
            </a:r>
            <a:endParaRPr lang="en-GB" sz="900">
              <a:latin typeface="Aptos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900">
                <a:latin typeface="Aptos"/>
              </a:rPr>
              <a:t>Managing peak times when Wi-Fi usage is high and ensuring a positive experience despite crowding.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900">
                <a:latin typeface="Aptos"/>
              </a:rPr>
              <a:t>Competing with other coffee shops and coworking spaces in busy areas.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900">
                <a:latin typeface="Aptos"/>
              </a:rPr>
              <a:t>Balancing promotional efforts with the goal of building long-term customer loyalty.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900" b="1">
                <a:latin typeface="Aptos"/>
              </a:rPr>
              <a:t>How the App Helps</a:t>
            </a:r>
            <a:endParaRPr lang="en-GB" sz="900">
              <a:latin typeface="Aptos"/>
            </a:endParaRP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900" b="1">
                <a:latin typeface="Aptos"/>
              </a:rPr>
              <a:t>Verified Premium Status</a:t>
            </a:r>
            <a:r>
              <a:rPr lang="en-GB" sz="900">
                <a:latin typeface="Aptos"/>
              </a:rPr>
              <a:t>: Alex’s coffee shops appear prominently on the app, attracting users seeking trusted, high-quality Wi-Fi.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900" b="1">
                <a:latin typeface="Aptos"/>
              </a:rPr>
              <a:t>Point-Driven Discounts</a:t>
            </a:r>
            <a:r>
              <a:rPr lang="en-GB" sz="900">
                <a:latin typeface="Aptos"/>
              </a:rPr>
              <a:t>: The app enables Alex to create redeemable discounts (e.g., 20% off a purchase with enough points), boosting loyalty and encouraging repeat visits.</a:t>
            </a:r>
          </a:p>
          <a:p>
            <a:pPr>
              <a:lnSpc>
                <a:spcPct val="110000"/>
              </a:lnSpc>
              <a:buFont typeface="Arial"/>
              <a:buChar char="•"/>
            </a:pPr>
            <a:r>
              <a:rPr lang="en-GB" sz="900" b="1">
                <a:latin typeface="Aptos"/>
              </a:rPr>
              <a:t>Foot Traffic Insights</a:t>
            </a:r>
            <a:r>
              <a:rPr lang="en-GB" sz="900">
                <a:latin typeface="Aptos"/>
              </a:rPr>
              <a:t>: Alex can view user patterns and preferences to adjust operational hours or promotions, creating an optimized experience for visitors.</a:t>
            </a:r>
          </a:p>
          <a:p>
            <a:pPr>
              <a:lnSpc>
                <a:spcPct val="110000"/>
              </a:lnSpc>
              <a:buNone/>
            </a:pPr>
            <a:endParaRPr lang="en-GB" sz="800" b="1">
              <a:latin typeface="Apto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7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F91C2F-1947-9867-F50F-88BE2D69F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35EB9-B7EB-D06E-9DEB-9AEC870A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pt-PT"/>
              <a:t>General </a:t>
            </a:r>
            <a:r>
              <a:rPr lang="pt-PT" err="1"/>
              <a:t>workflow</a:t>
            </a:r>
            <a:endParaRPr lang="pt-PT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6718E8A6-6BCF-1B9E-34DD-32421837C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593975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134380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Gallery</vt:lpstr>
      <vt:lpstr>Netquest</vt:lpstr>
      <vt:lpstr>Product Vision</vt:lpstr>
      <vt:lpstr>User Personas</vt:lpstr>
      <vt:lpstr>Persona 1: The Regular User (Remote Worker / Student / Digital Nomad / Casual User)</vt:lpstr>
      <vt:lpstr>Persona 1: The Regular User (Remote Worker / Student / Digital Nomad / Casual User)</vt:lpstr>
      <vt:lpstr>User Personas</vt:lpstr>
      <vt:lpstr>Persona 2: The Premium Establishment (Verified Partner Location)</vt:lpstr>
      <vt:lpstr>Persona 2: The Premium Establishment (Verified Partner Location)</vt:lpstr>
      <vt:lpstr>General workflow</vt:lpstr>
      <vt:lpstr>Domain Model</vt:lpstr>
      <vt:lpstr>Domain Model - User</vt:lpstr>
      <vt:lpstr>Domain Model – wifi spot</vt:lpstr>
      <vt:lpstr>Domain Model – WIFI SPOT VISIT</vt:lpstr>
      <vt:lpstr>Domain Model – Search history</vt:lpstr>
      <vt:lpstr>Domain Model - OFFER</vt:lpstr>
      <vt:lpstr>Domain Model - review</vt:lpstr>
      <vt:lpstr>Domain Model – points transaction</vt:lpstr>
      <vt:lpstr>Domain Model – offer redeem</vt:lpstr>
      <vt:lpstr>Architecture &amp; technology</vt:lpstr>
      <vt:lpstr>Architecture &amp; technology</vt:lpstr>
      <vt:lpstr>Assumptions and dependencies</vt:lpstr>
      <vt:lpstr>Operating costs estimation</vt:lpstr>
      <vt:lpstr>Prioritized  product backlog</vt:lpstr>
      <vt:lpstr>Non-Functional Requirements </vt:lpstr>
      <vt:lpstr>High level scope sprint 1</vt:lpstr>
      <vt:lpstr>People and responsibilities</vt:lpstr>
      <vt:lpstr>People and responsibilities – Collaboration overview</vt:lpstr>
      <vt:lpstr>Work methodology</vt:lpstr>
      <vt:lpstr>WORK METHODOLOGY</vt:lpstr>
      <vt:lpstr>Work methodology</vt:lpstr>
      <vt:lpstr>Work methodology</vt:lpstr>
      <vt:lpstr>Definition of ready</vt:lpstr>
      <vt:lpstr>Definition of done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Faísca (1180658)</dc:creator>
  <cp:revision>1</cp:revision>
  <dcterms:created xsi:type="dcterms:W3CDTF">2024-10-26T15:03:22Z</dcterms:created>
  <dcterms:modified xsi:type="dcterms:W3CDTF">2024-10-26T21:53:18Z</dcterms:modified>
</cp:coreProperties>
</file>